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av" ContentType="audio/x-wav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20"/>
        <p:guide pos="28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3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04139397793751"/>
          <c:y val="0.029917150693708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DD691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D691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44609152"/>
        <c:axId val="544609544"/>
      </c:barChart>
      <c:catAx>
        <c:axId val="54460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44609544"/>
        <c:crosses val="autoZero"/>
        <c:auto val="1"/>
        <c:lblAlgn val="ctr"/>
        <c:lblOffset val="100"/>
        <c:noMultiLvlLbl val="0"/>
      </c:catAx>
      <c:valAx>
        <c:axId val="544609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44609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9951429034344"/>
          <c:y val="0.897783330205512"/>
          <c:w val="0.400096850438818"/>
          <c:h val="0.07361369529217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0" i="0" u="none" strike="noStrike" kern="1200" spc="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alpha val="91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D691D">
                <a:alpha val="91000"/>
              </a:srgb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7827920"/>
        <c:axId val="757463088"/>
      </c:areaChart>
      <c:dateAx>
        <c:axId val="6378279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57463088"/>
        <c:crosses val="autoZero"/>
        <c:auto val="1"/>
        <c:lblOffset val="100"/>
        <c:baseTimeUnit val="days"/>
      </c:dateAx>
      <c:valAx>
        <c:axId val="75746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6378279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FF281-62F1-4F28-B67C-65BB3D5AB5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61B93-0DDB-4D44-90D3-FBADD3BBA3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A0E93E-28F0-4FEE-824C-1FE53F558BA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10" b="7505"/>
          <a:stretch>
            <a:fillRect/>
          </a:stretch>
        </p:blipFill>
        <p:spPr>
          <a:xfrm>
            <a:off x="0" y="-13252"/>
            <a:ext cx="9144000" cy="51747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10" b="7505"/>
          <a:stretch>
            <a:fillRect/>
          </a:stretch>
        </p:blipFill>
        <p:spPr>
          <a:xfrm>
            <a:off x="0" y="-13252"/>
            <a:ext cx="9144000" cy="517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C678540-F764-4F86-8129-D5A4E8F562A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4A006B93-976B-4B95-8302-6B9726E15A3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microsoft.com/office/2007/relationships/media" Target="../media/audio1.wav"/><Relationship Id="rId3" Type="http://schemas.openxmlformats.org/officeDocument/2006/relationships/audio" Target="../media/audio1.wav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emf"/><Relationship Id="rId7" Type="http://schemas.openxmlformats.org/officeDocument/2006/relationships/image" Target="../media/image25.emf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Relationship Id="rId3" Type="http://schemas.openxmlformats.org/officeDocument/2006/relationships/image" Target="../media/image21.jpeg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43.png"/><Relationship Id="rId24" Type="http://schemas.openxmlformats.org/officeDocument/2006/relationships/image" Target="../media/image42.png"/><Relationship Id="rId23" Type="http://schemas.openxmlformats.org/officeDocument/2006/relationships/image" Target="../media/image41.emf"/><Relationship Id="rId22" Type="http://schemas.openxmlformats.org/officeDocument/2006/relationships/image" Target="../media/image40.emf"/><Relationship Id="rId21" Type="http://schemas.openxmlformats.org/officeDocument/2006/relationships/image" Target="../media/image39.emf"/><Relationship Id="rId20" Type="http://schemas.openxmlformats.org/officeDocument/2006/relationships/image" Target="../media/image38.emf"/><Relationship Id="rId2" Type="http://schemas.openxmlformats.org/officeDocument/2006/relationships/image" Target="../media/image20.jpeg"/><Relationship Id="rId19" Type="http://schemas.openxmlformats.org/officeDocument/2006/relationships/image" Target="../media/image37.emf"/><Relationship Id="rId18" Type="http://schemas.openxmlformats.org/officeDocument/2006/relationships/image" Target="../media/image36.png"/><Relationship Id="rId17" Type="http://schemas.openxmlformats.org/officeDocument/2006/relationships/image" Target="../media/image35.png"/><Relationship Id="rId16" Type="http://schemas.openxmlformats.org/officeDocument/2006/relationships/image" Target="../media/image34.emf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8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10" b="7505"/>
          <a:stretch>
            <a:fillRect/>
          </a:stretch>
        </p:blipFill>
        <p:spPr>
          <a:xfrm>
            <a:off x="0" y="-13252"/>
            <a:ext cx="9144000" cy="5174700"/>
          </a:xfrm>
          <a:prstGeom prst="rect">
            <a:avLst/>
          </a:prstGeom>
        </p:spPr>
      </p:pic>
      <p:pic>
        <p:nvPicPr>
          <p:cNvPr id="2" name="Depard - You Make Me Smil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3429" y="-975746"/>
            <a:ext cx="609600" cy="609600"/>
          </a:xfrm>
          <a:prstGeom prst="rect">
            <a:avLst/>
          </a:prstGeom>
        </p:spPr>
      </p:pic>
      <p:sp>
        <p:nvSpPr>
          <p:cNvPr id="24" name="平行四边形 23"/>
          <p:cNvSpPr/>
          <p:nvPr/>
        </p:nvSpPr>
        <p:spPr>
          <a:xfrm>
            <a:off x="-3142942" y="-13252"/>
            <a:ext cx="3096064" cy="5174699"/>
          </a:xfrm>
          <a:prstGeom prst="parallelogram">
            <a:avLst>
              <a:gd name="adj" fmla="val 47741"/>
            </a:avLst>
          </a:prstGeom>
          <a:solidFill>
            <a:schemeClr val="bg2">
              <a:lumMod val="9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-3421889" y="-16867"/>
            <a:ext cx="2611440" cy="5174699"/>
          </a:xfrm>
          <a:prstGeom prst="parallelogram">
            <a:avLst>
              <a:gd name="adj" fmla="val 59283"/>
            </a:avLst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矩形 5"/>
          <p:cNvSpPr/>
          <p:nvPr/>
        </p:nvSpPr>
        <p:spPr>
          <a:xfrm>
            <a:off x="4669715" y="-6358"/>
            <a:ext cx="4457163" cy="5164189"/>
          </a:xfrm>
          <a:custGeom>
            <a:avLst/>
            <a:gdLst>
              <a:gd name="connsiteX0" fmla="*/ 0 w 3551583"/>
              <a:gd name="connsiteY0" fmla="*/ 0 h 5174699"/>
              <a:gd name="connsiteX1" fmla="*/ 3551583 w 3551583"/>
              <a:gd name="connsiteY1" fmla="*/ 0 h 5174699"/>
              <a:gd name="connsiteX2" fmla="*/ 3551583 w 3551583"/>
              <a:gd name="connsiteY2" fmla="*/ 5174699 h 5174699"/>
              <a:gd name="connsiteX3" fmla="*/ 0 w 3551583"/>
              <a:gd name="connsiteY3" fmla="*/ 5174699 h 5174699"/>
              <a:gd name="connsiteX4" fmla="*/ 0 w 3551583"/>
              <a:gd name="connsiteY4" fmla="*/ 0 h 5174699"/>
              <a:gd name="connsiteX0-1" fmla="*/ 1042870 w 3551583"/>
              <a:gd name="connsiteY0-2" fmla="*/ 0 h 5174699"/>
              <a:gd name="connsiteX1-3" fmla="*/ 3551583 w 3551583"/>
              <a:gd name="connsiteY1-4" fmla="*/ 0 h 5174699"/>
              <a:gd name="connsiteX2-5" fmla="*/ 3551583 w 3551583"/>
              <a:gd name="connsiteY2-6" fmla="*/ 5174699 h 5174699"/>
              <a:gd name="connsiteX3-7" fmla="*/ 0 w 3551583"/>
              <a:gd name="connsiteY3-8" fmla="*/ 5174699 h 5174699"/>
              <a:gd name="connsiteX4-9" fmla="*/ 1042870 w 3551583"/>
              <a:gd name="connsiteY4-10" fmla="*/ 0 h 5174699"/>
              <a:gd name="connsiteX0-11" fmla="*/ 1511405 w 4020118"/>
              <a:gd name="connsiteY0-12" fmla="*/ 0 h 5174699"/>
              <a:gd name="connsiteX1-13" fmla="*/ 4020118 w 4020118"/>
              <a:gd name="connsiteY1-14" fmla="*/ 0 h 5174699"/>
              <a:gd name="connsiteX2-15" fmla="*/ 4020118 w 4020118"/>
              <a:gd name="connsiteY2-16" fmla="*/ 5174699 h 5174699"/>
              <a:gd name="connsiteX3-17" fmla="*/ 0 w 4020118"/>
              <a:gd name="connsiteY3-18" fmla="*/ 5174699 h 5174699"/>
              <a:gd name="connsiteX4-19" fmla="*/ 1511405 w 4020118"/>
              <a:gd name="connsiteY4-20" fmla="*/ 0 h 5174699"/>
              <a:gd name="connsiteX0-21" fmla="*/ 1299808 w 4020118"/>
              <a:gd name="connsiteY0-22" fmla="*/ 0 h 5174699"/>
              <a:gd name="connsiteX1-23" fmla="*/ 4020118 w 4020118"/>
              <a:gd name="connsiteY1-24" fmla="*/ 0 h 5174699"/>
              <a:gd name="connsiteX2-25" fmla="*/ 4020118 w 4020118"/>
              <a:gd name="connsiteY2-26" fmla="*/ 5174699 h 5174699"/>
              <a:gd name="connsiteX3-27" fmla="*/ 0 w 4020118"/>
              <a:gd name="connsiteY3-28" fmla="*/ 5174699 h 5174699"/>
              <a:gd name="connsiteX4-29" fmla="*/ 1299808 w 4020118"/>
              <a:gd name="connsiteY4-30" fmla="*/ 0 h 5174699"/>
              <a:gd name="connsiteX0-31" fmla="*/ 1299808 w 5054822"/>
              <a:gd name="connsiteY0-32" fmla="*/ 10510 h 5185209"/>
              <a:gd name="connsiteX1-33" fmla="*/ 5054822 w 5054822"/>
              <a:gd name="connsiteY1-34" fmla="*/ 0 h 5185209"/>
              <a:gd name="connsiteX2-35" fmla="*/ 4020118 w 5054822"/>
              <a:gd name="connsiteY2-36" fmla="*/ 5185209 h 5185209"/>
              <a:gd name="connsiteX3-37" fmla="*/ 0 w 5054822"/>
              <a:gd name="connsiteY3-38" fmla="*/ 5185209 h 5185209"/>
              <a:gd name="connsiteX4-39" fmla="*/ 1299808 w 5054822"/>
              <a:gd name="connsiteY4-40" fmla="*/ 10510 h 5185209"/>
              <a:gd name="connsiteX0-41" fmla="*/ 1671951 w 5426965"/>
              <a:gd name="connsiteY0-42" fmla="*/ 10510 h 5185209"/>
              <a:gd name="connsiteX1-43" fmla="*/ 5426965 w 5426965"/>
              <a:gd name="connsiteY1-44" fmla="*/ 0 h 5185209"/>
              <a:gd name="connsiteX2-45" fmla="*/ 4392261 w 5426965"/>
              <a:gd name="connsiteY2-46" fmla="*/ 5185209 h 5185209"/>
              <a:gd name="connsiteX3-47" fmla="*/ 0 w 5426965"/>
              <a:gd name="connsiteY3-48" fmla="*/ 5174698 h 5185209"/>
              <a:gd name="connsiteX4-49" fmla="*/ 1671951 w 5426965"/>
              <a:gd name="connsiteY4-50" fmla="*/ 10510 h 5185209"/>
              <a:gd name="connsiteX0-51" fmla="*/ 1671951 w 5198878"/>
              <a:gd name="connsiteY0-52" fmla="*/ 0 h 5174699"/>
              <a:gd name="connsiteX1-53" fmla="*/ 5198878 w 5198878"/>
              <a:gd name="connsiteY1-54" fmla="*/ 1 h 5174699"/>
              <a:gd name="connsiteX2-55" fmla="*/ 4392261 w 5198878"/>
              <a:gd name="connsiteY2-56" fmla="*/ 5174699 h 5174699"/>
              <a:gd name="connsiteX3-57" fmla="*/ 0 w 5198878"/>
              <a:gd name="connsiteY3-58" fmla="*/ 5164188 h 5174699"/>
              <a:gd name="connsiteX4-59" fmla="*/ 1671951 w 5198878"/>
              <a:gd name="connsiteY4-60" fmla="*/ 0 h 5174699"/>
              <a:gd name="connsiteX0-61" fmla="*/ 1671951 w 5030813"/>
              <a:gd name="connsiteY0-62" fmla="*/ 0 h 5174699"/>
              <a:gd name="connsiteX1-63" fmla="*/ 5030813 w 5030813"/>
              <a:gd name="connsiteY1-64" fmla="*/ 1 h 5174699"/>
              <a:gd name="connsiteX2-65" fmla="*/ 4392261 w 5030813"/>
              <a:gd name="connsiteY2-66" fmla="*/ 5174699 h 5174699"/>
              <a:gd name="connsiteX3-67" fmla="*/ 0 w 5030813"/>
              <a:gd name="connsiteY3-68" fmla="*/ 5164188 h 5174699"/>
              <a:gd name="connsiteX4-69" fmla="*/ 1671951 w 5030813"/>
              <a:gd name="connsiteY4-70" fmla="*/ 0 h 5174699"/>
              <a:gd name="connsiteX0-71" fmla="*/ 1671951 w 5090836"/>
              <a:gd name="connsiteY0-72" fmla="*/ 0 h 5174699"/>
              <a:gd name="connsiteX1-73" fmla="*/ 5090836 w 5090836"/>
              <a:gd name="connsiteY1-74" fmla="*/ 10511 h 5174699"/>
              <a:gd name="connsiteX2-75" fmla="*/ 4392261 w 5090836"/>
              <a:gd name="connsiteY2-76" fmla="*/ 5174699 h 5174699"/>
              <a:gd name="connsiteX3-77" fmla="*/ 0 w 5090836"/>
              <a:gd name="connsiteY3-78" fmla="*/ 5164188 h 5174699"/>
              <a:gd name="connsiteX4-79" fmla="*/ 1671951 w 5090836"/>
              <a:gd name="connsiteY4-80" fmla="*/ 0 h 5174699"/>
              <a:gd name="connsiteX0-81" fmla="*/ 1671951 w 5090836"/>
              <a:gd name="connsiteY0-82" fmla="*/ 10509 h 5185208"/>
              <a:gd name="connsiteX1-83" fmla="*/ 5090836 w 5090836"/>
              <a:gd name="connsiteY1-84" fmla="*/ 0 h 5185208"/>
              <a:gd name="connsiteX2-85" fmla="*/ 4392261 w 5090836"/>
              <a:gd name="connsiteY2-86" fmla="*/ 5185208 h 5185208"/>
              <a:gd name="connsiteX3-87" fmla="*/ 0 w 5090836"/>
              <a:gd name="connsiteY3-88" fmla="*/ 5174697 h 5185208"/>
              <a:gd name="connsiteX4-89" fmla="*/ 1671951 w 5090836"/>
              <a:gd name="connsiteY4-90" fmla="*/ 10509 h 5185208"/>
              <a:gd name="connsiteX0-91" fmla="*/ 1671951 w 5078831"/>
              <a:gd name="connsiteY0-92" fmla="*/ 0 h 5174699"/>
              <a:gd name="connsiteX1-93" fmla="*/ 5078831 w 5078831"/>
              <a:gd name="connsiteY1-94" fmla="*/ 1 h 5174699"/>
              <a:gd name="connsiteX2-95" fmla="*/ 4392261 w 5078831"/>
              <a:gd name="connsiteY2-96" fmla="*/ 5174699 h 5174699"/>
              <a:gd name="connsiteX3-97" fmla="*/ 0 w 5078831"/>
              <a:gd name="connsiteY3-98" fmla="*/ 5164188 h 5174699"/>
              <a:gd name="connsiteX4-99" fmla="*/ 1671951 w 5078831"/>
              <a:gd name="connsiteY4-100" fmla="*/ 0 h 5174699"/>
              <a:gd name="connsiteX0-101" fmla="*/ 1671951 w 5078831"/>
              <a:gd name="connsiteY0-102" fmla="*/ 0 h 5174699"/>
              <a:gd name="connsiteX1-103" fmla="*/ 5078831 w 5078831"/>
              <a:gd name="connsiteY1-104" fmla="*/ 1 h 5174699"/>
              <a:gd name="connsiteX2-105" fmla="*/ 3215812 w 5078831"/>
              <a:gd name="connsiteY2-106" fmla="*/ 5174699 h 5174699"/>
              <a:gd name="connsiteX3-107" fmla="*/ 0 w 5078831"/>
              <a:gd name="connsiteY3-108" fmla="*/ 5164188 h 5174699"/>
              <a:gd name="connsiteX4-109" fmla="*/ 1671951 w 5078831"/>
              <a:gd name="connsiteY4-110" fmla="*/ 0 h 5174699"/>
              <a:gd name="connsiteX0-111" fmla="*/ 1671951 w 5078831"/>
              <a:gd name="connsiteY0-112" fmla="*/ 0 h 5164189"/>
              <a:gd name="connsiteX1-113" fmla="*/ 5078831 w 5078831"/>
              <a:gd name="connsiteY1-114" fmla="*/ 1 h 5164189"/>
              <a:gd name="connsiteX2-115" fmla="*/ 3515926 w 5078831"/>
              <a:gd name="connsiteY2-116" fmla="*/ 5164189 h 5164189"/>
              <a:gd name="connsiteX3-117" fmla="*/ 0 w 5078831"/>
              <a:gd name="connsiteY3-118" fmla="*/ 5164188 h 5164189"/>
              <a:gd name="connsiteX4-119" fmla="*/ 1671951 w 5078831"/>
              <a:gd name="connsiteY4-120" fmla="*/ 0 h 5164189"/>
              <a:gd name="connsiteX0-121" fmla="*/ 1671951 w 5078831"/>
              <a:gd name="connsiteY0-122" fmla="*/ 0 h 5164189"/>
              <a:gd name="connsiteX1-123" fmla="*/ 5078831 w 5078831"/>
              <a:gd name="connsiteY1-124" fmla="*/ 1 h 5164189"/>
              <a:gd name="connsiteX2-125" fmla="*/ 3611963 w 5078831"/>
              <a:gd name="connsiteY2-126" fmla="*/ 5164189 h 5164189"/>
              <a:gd name="connsiteX3-127" fmla="*/ 0 w 5078831"/>
              <a:gd name="connsiteY3-128" fmla="*/ 5164188 h 5164189"/>
              <a:gd name="connsiteX4-129" fmla="*/ 1671951 w 5078831"/>
              <a:gd name="connsiteY4-130" fmla="*/ 0 h 5164189"/>
              <a:gd name="connsiteX0-131" fmla="*/ 1671951 w 5078831"/>
              <a:gd name="connsiteY0-132" fmla="*/ 0 h 5164189"/>
              <a:gd name="connsiteX1-133" fmla="*/ 5078831 w 5078831"/>
              <a:gd name="connsiteY1-134" fmla="*/ 1 h 5164189"/>
              <a:gd name="connsiteX2-135" fmla="*/ 3720005 w 5078831"/>
              <a:gd name="connsiteY2-136" fmla="*/ 5164189 h 5164189"/>
              <a:gd name="connsiteX3-137" fmla="*/ 0 w 5078831"/>
              <a:gd name="connsiteY3-138" fmla="*/ 5164188 h 5164189"/>
              <a:gd name="connsiteX4-139" fmla="*/ 1671951 w 5078831"/>
              <a:gd name="connsiteY4-140" fmla="*/ 0 h 5164189"/>
              <a:gd name="connsiteX0-141" fmla="*/ 1671951 w 5078831"/>
              <a:gd name="connsiteY0-142" fmla="*/ 0 h 5164189"/>
              <a:gd name="connsiteX1-143" fmla="*/ 5078831 w 5078831"/>
              <a:gd name="connsiteY1-144" fmla="*/ 1 h 5164189"/>
              <a:gd name="connsiteX2-145" fmla="*/ 3720005 w 5078831"/>
              <a:gd name="connsiteY2-146" fmla="*/ 5164189 h 5164189"/>
              <a:gd name="connsiteX3-147" fmla="*/ 0 w 5078831"/>
              <a:gd name="connsiteY3-148" fmla="*/ 5164188 h 5164189"/>
              <a:gd name="connsiteX4-149" fmla="*/ 1671951 w 5078831"/>
              <a:gd name="connsiteY4-150" fmla="*/ 0 h 5164189"/>
              <a:gd name="connsiteX0-151" fmla="*/ 1671951 w 5090835"/>
              <a:gd name="connsiteY0-152" fmla="*/ 0 h 5164189"/>
              <a:gd name="connsiteX1-153" fmla="*/ 5090835 w 5090835"/>
              <a:gd name="connsiteY1-154" fmla="*/ 1 h 5164189"/>
              <a:gd name="connsiteX2-155" fmla="*/ 3720005 w 5090835"/>
              <a:gd name="connsiteY2-156" fmla="*/ 5164189 h 5164189"/>
              <a:gd name="connsiteX3-157" fmla="*/ 0 w 5090835"/>
              <a:gd name="connsiteY3-158" fmla="*/ 5164188 h 5164189"/>
              <a:gd name="connsiteX4-159" fmla="*/ 1671951 w 5090835"/>
              <a:gd name="connsiteY4-160" fmla="*/ 0 h 5164189"/>
              <a:gd name="connsiteX0-161" fmla="*/ 1671951 w 5090835"/>
              <a:gd name="connsiteY0-162" fmla="*/ 0 h 5164189"/>
              <a:gd name="connsiteX1-163" fmla="*/ 5090835 w 5090835"/>
              <a:gd name="connsiteY1-164" fmla="*/ 1 h 5164189"/>
              <a:gd name="connsiteX2-165" fmla="*/ 3503923 w 5090835"/>
              <a:gd name="connsiteY2-166" fmla="*/ 5164189 h 5164189"/>
              <a:gd name="connsiteX3-167" fmla="*/ 0 w 5090835"/>
              <a:gd name="connsiteY3-168" fmla="*/ 5164188 h 5164189"/>
              <a:gd name="connsiteX4-169" fmla="*/ 1671951 w 5090835"/>
              <a:gd name="connsiteY4-170" fmla="*/ 0 h 5164189"/>
              <a:gd name="connsiteX0-171" fmla="*/ 1671951 w 5090835"/>
              <a:gd name="connsiteY0-172" fmla="*/ 0 h 5164189"/>
              <a:gd name="connsiteX1-173" fmla="*/ 5090835 w 5090835"/>
              <a:gd name="connsiteY1-174" fmla="*/ 1 h 5164189"/>
              <a:gd name="connsiteX2-175" fmla="*/ 3443901 w 5090835"/>
              <a:gd name="connsiteY2-176" fmla="*/ 5164189 h 5164189"/>
              <a:gd name="connsiteX3-177" fmla="*/ 0 w 5090835"/>
              <a:gd name="connsiteY3-178" fmla="*/ 5164188 h 5164189"/>
              <a:gd name="connsiteX4-179" fmla="*/ 1671951 w 5090835"/>
              <a:gd name="connsiteY4-180" fmla="*/ 0 h 5164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90835" h="5164189">
                <a:moveTo>
                  <a:pt x="1671951" y="0"/>
                </a:moveTo>
                <a:lnTo>
                  <a:pt x="5090835" y="1"/>
                </a:lnTo>
                <a:lnTo>
                  <a:pt x="3443901" y="5164189"/>
                </a:lnTo>
                <a:lnTo>
                  <a:pt x="0" y="5164188"/>
                </a:lnTo>
                <a:lnTo>
                  <a:pt x="1671951" y="0"/>
                </a:lnTo>
                <a:close/>
              </a:path>
            </a:pathLst>
          </a:custGeom>
          <a:solidFill>
            <a:srgbClr val="DD691D"/>
          </a:solidFill>
          <a:ln>
            <a:solidFill>
              <a:srgbClr val="DD6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7636095" y="-210207"/>
            <a:ext cx="1509959" cy="5368037"/>
          </a:xfrm>
          <a:prstGeom prst="triangle">
            <a:avLst>
              <a:gd name="adj" fmla="val 100000"/>
            </a:avLst>
          </a:prstGeom>
          <a:solidFill>
            <a:srgbClr val="DD691D"/>
          </a:solidFill>
          <a:ln>
            <a:solidFill>
              <a:srgbClr val="DD6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3401" y="2502893"/>
            <a:ext cx="3044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3300" b="0" dirty="0">
                <a:solidFill>
                  <a:prstClr val="white"/>
                </a:solidFill>
              </a:rPr>
              <a:t>POWERPOINT</a:t>
            </a:r>
            <a:endParaRPr lang="zh-CN" altLang="en-US" sz="3300" b="0" dirty="0">
              <a:solidFill>
                <a:prstClr val="white"/>
              </a:solidFill>
            </a:endParaRP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1511650" y="952826"/>
            <a:ext cx="1527927" cy="1256520"/>
            <a:chOff x="1470" y="496"/>
            <a:chExt cx="1216" cy="10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5"/>
            <p:cNvSpPr/>
            <p:nvPr/>
          </p:nvSpPr>
          <p:spPr bwMode="auto">
            <a:xfrm>
              <a:off x="2200" y="496"/>
              <a:ext cx="42" cy="127"/>
            </a:xfrm>
            <a:custGeom>
              <a:avLst/>
              <a:gdLst>
                <a:gd name="T0" fmla="*/ 2 w 4"/>
                <a:gd name="T1" fmla="*/ 12 h 12"/>
                <a:gd name="T2" fmla="*/ 4 w 4"/>
                <a:gd name="T3" fmla="*/ 10 h 12"/>
                <a:gd name="T4" fmla="*/ 4 w 4"/>
                <a:gd name="T5" fmla="*/ 2 h 12"/>
                <a:gd name="T6" fmla="*/ 2 w 4"/>
                <a:gd name="T7" fmla="*/ 0 h 12"/>
                <a:gd name="T8" fmla="*/ 0 w 4"/>
                <a:gd name="T9" fmla="*/ 2 h 12"/>
                <a:gd name="T10" fmla="*/ 0 w 4"/>
                <a:gd name="T11" fmla="*/ 10 h 12"/>
                <a:gd name="T12" fmla="*/ 2 w 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3" y="12"/>
                    <a:pt x="4" y="11"/>
                    <a:pt x="4" y="1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2559" y="943"/>
              <a:ext cx="127" cy="42"/>
            </a:xfrm>
            <a:custGeom>
              <a:avLst/>
              <a:gdLst>
                <a:gd name="T0" fmla="*/ 10 w 12"/>
                <a:gd name="T1" fmla="*/ 0 h 4"/>
                <a:gd name="T2" fmla="*/ 2 w 12"/>
                <a:gd name="T3" fmla="*/ 0 h 4"/>
                <a:gd name="T4" fmla="*/ 0 w 12"/>
                <a:gd name="T5" fmla="*/ 2 h 4"/>
                <a:gd name="T6" fmla="*/ 2 w 12"/>
                <a:gd name="T7" fmla="*/ 4 h 4"/>
                <a:gd name="T8" fmla="*/ 10 w 12"/>
                <a:gd name="T9" fmla="*/ 4 h 4"/>
                <a:gd name="T10" fmla="*/ 12 w 12"/>
                <a:gd name="T11" fmla="*/ 2 h 4"/>
                <a:gd name="T12" fmla="*/ 10 w 1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1470" y="676"/>
              <a:ext cx="1005" cy="820"/>
            </a:xfrm>
            <a:custGeom>
              <a:avLst/>
              <a:gdLst>
                <a:gd name="T0" fmla="*/ 70 w 95"/>
                <a:gd name="T1" fmla="*/ 77 h 77"/>
                <a:gd name="T2" fmla="*/ 92 w 95"/>
                <a:gd name="T3" fmla="*/ 54 h 77"/>
                <a:gd name="T4" fmla="*/ 87 w 95"/>
                <a:gd name="T5" fmla="*/ 41 h 77"/>
                <a:gd name="T6" fmla="*/ 95 w 95"/>
                <a:gd name="T7" fmla="*/ 23 h 77"/>
                <a:gd name="T8" fmla="*/ 72 w 95"/>
                <a:gd name="T9" fmla="*/ 0 h 77"/>
                <a:gd name="T10" fmla="*/ 50 w 95"/>
                <a:gd name="T11" fmla="*/ 16 h 77"/>
                <a:gd name="T12" fmla="*/ 29 w 95"/>
                <a:gd name="T13" fmla="*/ 33 h 77"/>
                <a:gd name="T14" fmla="*/ 22 w 95"/>
                <a:gd name="T15" fmla="*/ 32 h 77"/>
                <a:gd name="T16" fmla="*/ 0 w 95"/>
                <a:gd name="T17" fmla="*/ 54 h 77"/>
                <a:gd name="T18" fmla="*/ 22 w 95"/>
                <a:gd name="T19" fmla="*/ 77 h 77"/>
                <a:gd name="T20" fmla="*/ 70 w 95"/>
                <a:gd name="T21" fmla="*/ 77 h 77"/>
                <a:gd name="T22" fmla="*/ 72 w 95"/>
                <a:gd name="T23" fmla="*/ 4 h 77"/>
                <a:gd name="T24" fmla="*/ 91 w 95"/>
                <a:gd name="T25" fmla="*/ 23 h 77"/>
                <a:gd name="T26" fmla="*/ 84 w 95"/>
                <a:gd name="T27" fmla="*/ 38 h 77"/>
                <a:gd name="T28" fmla="*/ 71 w 95"/>
                <a:gd name="T29" fmla="*/ 32 h 77"/>
                <a:gd name="T30" fmla="*/ 54 w 95"/>
                <a:gd name="T31" fmla="*/ 16 h 77"/>
                <a:gd name="T32" fmla="*/ 72 w 95"/>
                <a:gd name="T33" fmla="*/ 4 h 77"/>
                <a:gd name="T34" fmla="*/ 4 w 95"/>
                <a:gd name="T35" fmla="*/ 54 h 77"/>
                <a:gd name="T36" fmla="*/ 22 w 95"/>
                <a:gd name="T37" fmla="*/ 36 h 77"/>
                <a:gd name="T38" fmla="*/ 29 w 95"/>
                <a:gd name="T39" fmla="*/ 37 h 77"/>
                <a:gd name="T40" fmla="*/ 31 w 95"/>
                <a:gd name="T41" fmla="*/ 37 h 77"/>
                <a:gd name="T42" fmla="*/ 32 w 95"/>
                <a:gd name="T43" fmla="*/ 36 h 77"/>
                <a:gd name="T44" fmla="*/ 50 w 95"/>
                <a:gd name="T45" fmla="*/ 20 h 77"/>
                <a:gd name="T46" fmla="*/ 68 w 95"/>
                <a:gd name="T47" fmla="*/ 34 h 77"/>
                <a:gd name="T48" fmla="*/ 70 w 95"/>
                <a:gd name="T49" fmla="*/ 36 h 77"/>
                <a:gd name="T50" fmla="*/ 70 w 95"/>
                <a:gd name="T51" fmla="*/ 36 h 77"/>
                <a:gd name="T52" fmla="*/ 88 w 95"/>
                <a:gd name="T53" fmla="*/ 54 h 77"/>
                <a:gd name="T54" fmla="*/ 70 w 95"/>
                <a:gd name="T55" fmla="*/ 73 h 77"/>
                <a:gd name="T56" fmla="*/ 22 w 95"/>
                <a:gd name="T57" fmla="*/ 73 h 77"/>
                <a:gd name="T58" fmla="*/ 4 w 95"/>
                <a:gd name="T59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5" h="77">
                  <a:moveTo>
                    <a:pt x="70" y="77"/>
                  </a:moveTo>
                  <a:cubicBezTo>
                    <a:pt x="82" y="77"/>
                    <a:pt x="92" y="67"/>
                    <a:pt x="92" y="54"/>
                  </a:cubicBezTo>
                  <a:cubicBezTo>
                    <a:pt x="92" y="49"/>
                    <a:pt x="90" y="44"/>
                    <a:pt x="87" y="41"/>
                  </a:cubicBezTo>
                  <a:cubicBezTo>
                    <a:pt x="92" y="36"/>
                    <a:pt x="95" y="30"/>
                    <a:pt x="95" y="23"/>
                  </a:cubicBezTo>
                  <a:cubicBezTo>
                    <a:pt x="95" y="10"/>
                    <a:pt x="85" y="0"/>
                    <a:pt x="72" y="0"/>
                  </a:cubicBezTo>
                  <a:cubicBezTo>
                    <a:pt x="62" y="0"/>
                    <a:pt x="53" y="6"/>
                    <a:pt x="50" y="16"/>
                  </a:cubicBezTo>
                  <a:cubicBezTo>
                    <a:pt x="40" y="16"/>
                    <a:pt x="31" y="23"/>
                    <a:pt x="29" y="33"/>
                  </a:cubicBezTo>
                  <a:cubicBezTo>
                    <a:pt x="26" y="32"/>
                    <a:pt x="24" y="32"/>
                    <a:pt x="22" y="32"/>
                  </a:cubicBezTo>
                  <a:cubicBezTo>
                    <a:pt x="10" y="32"/>
                    <a:pt x="0" y="42"/>
                    <a:pt x="0" y="54"/>
                  </a:cubicBezTo>
                  <a:cubicBezTo>
                    <a:pt x="0" y="67"/>
                    <a:pt x="10" y="77"/>
                    <a:pt x="22" y="77"/>
                  </a:cubicBezTo>
                  <a:lnTo>
                    <a:pt x="70" y="77"/>
                  </a:lnTo>
                  <a:close/>
                  <a:moveTo>
                    <a:pt x="72" y="4"/>
                  </a:moveTo>
                  <a:cubicBezTo>
                    <a:pt x="82" y="4"/>
                    <a:pt x="91" y="13"/>
                    <a:pt x="91" y="23"/>
                  </a:cubicBezTo>
                  <a:cubicBezTo>
                    <a:pt x="91" y="29"/>
                    <a:pt x="89" y="34"/>
                    <a:pt x="84" y="38"/>
                  </a:cubicBezTo>
                  <a:cubicBezTo>
                    <a:pt x="81" y="34"/>
                    <a:pt x="76" y="32"/>
                    <a:pt x="71" y="32"/>
                  </a:cubicBezTo>
                  <a:cubicBezTo>
                    <a:pt x="69" y="24"/>
                    <a:pt x="62" y="18"/>
                    <a:pt x="54" y="16"/>
                  </a:cubicBezTo>
                  <a:cubicBezTo>
                    <a:pt x="57" y="9"/>
                    <a:pt x="64" y="4"/>
                    <a:pt x="72" y="4"/>
                  </a:cubicBezTo>
                  <a:close/>
                  <a:moveTo>
                    <a:pt x="4" y="54"/>
                  </a:moveTo>
                  <a:cubicBezTo>
                    <a:pt x="4" y="44"/>
                    <a:pt x="12" y="36"/>
                    <a:pt x="22" y="36"/>
                  </a:cubicBezTo>
                  <a:cubicBezTo>
                    <a:pt x="25" y="36"/>
                    <a:pt x="27" y="36"/>
                    <a:pt x="29" y="37"/>
                  </a:cubicBezTo>
                  <a:cubicBezTo>
                    <a:pt x="30" y="38"/>
                    <a:pt x="31" y="38"/>
                    <a:pt x="31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3" y="27"/>
                    <a:pt x="41" y="20"/>
                    <a:pt x="50" y="20"/>
                  </a:cubicBezTo>
                  <a:cubicBezTo>
                    <a:pt x="59" y="20"/>
                    <a:pt x="66" y="26"/>
                    <a:pt x="68" y="34"/>
                  </a:cubicBezTo>
                  <a:cubicBezTo>
                    <a:pt x="68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80" y="36"/>
                    <a:pt x="88" y="44"/>
                    <a:pt x="88" y="54"/>
                  </a:cubicBezTo>
                  <a:cubicBezTo>
                    <a:pt x="88" y="64"/>
                    <a:pt x="80" y="73"/>
                    <a:pt x="70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2" y="73"/>
                    <a:pt x="4" y="64"/>
                    <a:pt x="4" y="54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1893" y="623"/>
              <a:ext cx="106" cy="107"/>
            </a:xfrm>
            <a:custGeom>
              <a:avLst/>
              <a:gdLst>
                <a:gd name="T0" fmla="*/ 7 w 10"/>
                <a:gd name="T1" fmla="*/ 9 h 10"/>
                <a:gd name="T2" fmla="*/ 8 w 10"/>
                <a:gd name="T3" fmla="*/ 10 h 10"/>
                <a:gd name="T4" fmla="*/ 9 w 10"/>
                <a:gd name="T5" fmla="*/ 9 h 10"/>
                <a:gd name="T6" fmla="*/ 9 w 10"/>
                <a:gd name="T7" fmla="*/ 6 h 10"/>
                <a:gd name="T8" fmla="*/ 4 w 10"/>
                <a:gd name="T9" fmla="*/ 1 h 10"/>
                <a:gd name="T10" fmla="*/ 1 w 10"/>
                <a:gd name="T11" fmla="*/ 1 h 10"/>
                <a:gd name="T12" fmla="*/ 1 w 10"/>
                <a:gd name="T13" fmla="*/ 3 h 10"/>
                <a:gd name="T14" fmla="*/ 7 w 10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2464" y="623"/>
              <a:ext cx="106" cy="107"/>
            </a:xfrm>
            <a:custGeom>
              <a:avLst/>
              <a:gdLst>
                <a:gd name="T0" fmla="*/ 2 w 10"/>
                <a:gd name="T1" fmla="*/ 10 h 10"/>
                <a:gd name="T2" fmla="*/ 3 w 10"/>
                <a:gd name="T3" fmla="*/ 9 h 10"/>
                <a:gd name="T4" fmla="*/ 9 w 10"/>
                <a:gd name="T5" fmla="*/ 3 h 10"/>
                <a:gd name="T6" fmla="*/ 9 w 10"/>
                <a:gd name="T7" fmla="*/ 1 h 10"/>
                <a:gd name="T8" fmla="*/ 6 w 10"/>
                <a:gd name="T9" fmla="*/ 1 h 10"/>
                <a:gd name="T10" fmla="*/ 1 w 10"/>
                <a:gd name="T11" fmla="*/ 6 h 10"/>
                <a:gd name="T12" fmla="*/ 1 w 10"/>
                <a:gd name="T13" fmla="*/ 9 h 10"/>
                <a:gd name="T14" fmla="*/ 2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cubicBezTo>
                    <a:pt x="3" y="10"/>
                    <a:pt x="3" y="9"/>
                    <a:pt x="3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1"/>
                    <a:pt x="9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2" y="10"/>
                    <a:pt x="2" y="10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485" y="1134"/>
              <a:ext cx="106" cy="107"/>
            </a:xfrm>
            <a:custGeom>
              <a:avLst/>
              <a:gdLst>
                <a:gd name="T0" fmla="*/ 1 w 10"/>
                <a:gd name="T1" fmla="*/ 3 h 10"/>
                <a:gd name="T2" fmla="*/ 7 w 10"/>
                <a:gd name="T3" fmla="*/ 9 h 10"/>
                <a:gd name="T4" fmla="*/ 8 w 10"/>
                <a:gd name="T5" fmla="*/ 10 h 10"/>
                <a:gd name="T6" fmla="*/ 9 w 10"/>
                <a:gd name="T7" fmla="*/ 9 h 10"/>
                <a:gd name="T8" fmla="*/ 9 w 10"/>
                <a:gd name="T9" fmla="*/ 6 h 10"/>
                <a:gd name="T10" fmla="*/ 4 w 10"/>
                <a:gd name="T11" fmla="*/ 1 h 10"/>
                <a:gd name="T12" fmla="*/ 1 w 10"/>
                <a:gd name="T13" fmla="*/ 1 h 10"/>
                <a:gd name="T14" fmla="*/ 1 w 10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日期占位符 3"/>
          <p:cNvSpPr txBox="1"/>
          <p:nvPr/>
        </p:nvSpPr>
        <p:spPr>
          <a:xfrm>
            <a:off x="961143" y="2794407"/>
            <a:ext cx="3056536" cy="942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fld id="{34F24D9B-1A9F-4B90-BE28-CC137ED4AD3B}" type="datetime10">
              <a:rPr lang="zh-CN" altLang="en-US" sz="6000" spc="9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fld>
            <a:endParaRPr lang="en-US" altLang="zh-CN" sz="6000" spc="9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ts val="2300"/>
              </a:lnSpc>
            </a:pPr>
            <a:r>
              <a:rPr lang="en-US" altLang="zh-CN" sz="1100" b="0" spc="-2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fld id="{D2B90592-DDFC-45D0-B466-3BCB67877527}" type="datetime2">
              <a:rPr lang="en-US" altLang="zh-CN" sz="1400" b="0" spc="-2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fld>
            <a:endParaRPr lang="en-US" altLang="zh-CN" sz="1600" b="0" spc="-2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284833" y="-13252"/>
            <a:ext cx="1571862" cy="5174699"/>
          </a:xfrm>
          <a:prstGeom prst="parallelogram">
            <a:avLst>
              <a:gd name="adj" fmla="val 93544"/>
            </a:avLst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3786069" y="-5386"/>
            <a:ext cx="1571862" cy="5174699"/>
          </a:xfrm>
          <a:prstGeom prst="parallelogram">
            <a:avLst>
              <a:gd name="adj" fmla="val 93544"/>
            </a:avLst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0"/>
    </mc:Choice>
    <mc:Fallback>
      <p:transition spd="slow" advTm="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8.33333E-7 1.35802E-6 L 1.34913 1.35802E-6 " pathEditMode="relative" rAng="0" ptsTypes="AA">
                                      <p:cBhvr>
                                        <p:cTn id="2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4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61111E-6 -1.35802E-6 L 1.43836 -1.35802E-6 " pathEditMode="relative" rAng="0" ptsTypes="AA">
                                      <p:cBhvr>
                                        <p:cTn id="31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91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77778E-7 2.71605E-6 L -0.50694 2.71605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47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mph" presetSubtype="0" fill="remove" grpId="2" nodeType="withEffect">
                                  <p:stCondLst>
                                    <p:cond delay="2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autoRev="1" fill="remov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autoRev="1" fill="remov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500" autoRev="1" fill="remov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700" numSld="999" showWhenStopped="0">
                <p:cTn id="7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8" grpId="0" animBg="1"/>
      <p:bldP spid="29" grpId="0" animBg="1"/>
      <p:bldP spid="29" grpId="1" animBg="1"/>
      <p:bldP spid="29" grpId="2" animBg="1"/>
      <p:bldP spid="4" grpId="0" animBg="1"/>
      <p:bldP spid="4" grpId="1" animBg="1"/>
      <p:bldP spid="22" grpId="0" build="allAtOnce"/>
      <p:bldP spid="22" grpId="1" build="allAtOnce"/>
      <p:bldP spid="22" grpId="2" build="allAtOnce"/>
      <p:bldP spid="26" grpId="0"/>
      <p:bldP spid="26" grpId="1"/>
      <p:bldP spid="8" grpId="0" animBg="1"/>
      <p:bldP spid="8" grpId="1" animBg="1"/>
      <p:bldP spid="9" grpId="0" animBg="1"/>
      <p:bldP spid="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TextBox 13"/>
          <p:cNvSpPr txBox="1"/>
          <p:nvPr/>
        </p:nvSpPr>
        <p:spPr bwMode="auto">
          <a:xfrm>
            <a:off x="2245431" y="2578664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white"/>
                </a:solidFill>
              </a:rPr>
              <a:t>点击添加标题</a:t>
            </a:r>
            <a:endParaRPr lang="zh-CN" altLang="en-US" sz="1300" dirty="0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14549" y="1157392"/>
            <a:ext cx="1557910" cy="1071797"/>
            <a:chOff x="2001233" y="1110933"/>
            <a:chExt cx="1557910" cy="1071797"/>
          </a:xfrm>
          <a:noFill/>
        </p:grpSpPr>
        <p:sp>
          <p:nvSpPr>
            <p:cNvPr id="16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58065" y="1110933"/>
              <a:ext cx="1150490" cy="28469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44650" y="1970150"/>
            <a:ext cx="1420213" cy="1603839"/>
            <a:chOff x="3331334" y="1923691"/>
            <a:chExt cx="1420213" cy="1603839"/>
          </a:xfrm>
        </p:grpSpPr>
        <p:sp>
          <p:nvSpPr>
            <p:cNvPr id="19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DD691D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84833" y="2526798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17216" y="1992197"/>
            <a:ext cx="1434327" cy="1559746"/>
            <a:chOff x="803900" y="1945738"/>
            <a:chExt cx="1434327" cy="1559746"/>
          </a:xfrm>
        </p:grpSpPr>
        <p:sp>
          <p:nvSpPr>
            <p:cNvPr id="22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DD691D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214353" y="3300084"/>
            <a:ext cx="1596491" cy="1079546"/>
            <a:chOff x="1986536" y="3268491"/>
            <a:chExt cx="1596491" cy="1079546"/>
          </a:xfrm>
        </p:grpSpPr>
        <p:sp>
          <p:nvSpPr>
            <p:cNvPr id="25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DD691D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45976" y="4063344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10203" y="1519575"/>
            <a:ext cx="2257829" cy="883832"/>
            <a:chOff x="5440389" y="1411124"/>
            <a:chExt cx="2257829" cy="883832"/>
          </a:xfrm>
        </p:grpSpPr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618824" y="2552293"/>
            <a:ext cx="2381892" cy="1112705"/>
            <a:chOff x="5449010" y="2469969"/>
            <a:chExt cx="2381892" cy="1112705"/>
          </a:xfrm>
        </p:grpSpPr>
        <p:sp>
          <p:nvSpPr>
            <p:cNvPr id="31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5" name="文本框 34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9" name="平行四边形 38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平行四边形 39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0"/>
    </mc:Choice>
    <mc:Fallback>
      <p:transition spd="slow" advTm="3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0" presetClass="exit" presetSubtype="0" accel="10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0" presetClass="exit" presetSubtype="0" ac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0" presetClass="exit" presetSubtype="0" ac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0" presetClass="exit" presetSubtype="0" ac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0" presetClass="exit" presetSubtype="0" ac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0" presetClass="exit" presetSubtype="0" ac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0" presetClass="exit" presetSubtype="0" ac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9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943767" y="1486827"/>
            <a:ext cx="2252870" cy="2624242"/>
            <a:chOff x="943767" y="1505614"/>
            <a:chExt cx="2252870" cy="2624242"/>
          </a:xfrm>
        </p:grpSpPr>
        <p:sp>
          <p:nvSpPr>
            <p:cNvPr id="34" name="矩形 33"/>
            <p:cNvSpPr/>
            <p:nvPr/>
          </p:nvSpPr>
          <p:spPr>
            <a:xfrm>
              <a:off x="943767" y="1505614"/>
              <a:ext cx="2252870" cy="2624242"/>
            </a:xfrm>
            <a:prstGeom prst="rect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23522" y="3434203"/>
              <a:ext cx="491720" cy="509932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1447272" y="1797650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1"/>
            <p:cNvSpPr>
              <a:spLocks noChangeArrowheads="1"/>
            </p:cNvSpPr>
            <p:nvPr/>
          </p:nvSpPr>
          <p:spPr bwMode="auto">
            <a:xfrm>
              <a:off x="1115631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501224" y="1486827"/>
            <a:ext cx="2252870" cy="2624242"/>
            <a:chOff x="3501224" y="1505614"/>
            <a:chExt cx="2252870" cy="2624242"/>
          </a:xfrm>
        </p:grpSpPr>
        <p:sp>
          <p:nvSpPr>
            <p:cNvPr id="39" name="矩形 38"/>
            <p:cNvSpPr/>
            <p:nvPr/>
          </p:nvSpPr>
          <p:spPr>
            <a:xfrm>
              <a:off x="3501224" y="1505614"/>
              <a:ext cx="2252870" cy="2624242"/>
            </a:xfrm>
            <a:prstGeom prst="rect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004729" y="1797650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1"/>
            <p:cNvSpPr>
              <a:spLocks noChangeArrowheads="1"/>
            </p:cNvSpPr>
            <p:nvPr/>
          </p:nvSpPr>
          <p:spPr bwMode="auto">
            <a:xfrm>
              <a:off x="3673088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4988" y="3431866"/>
              <a:ext cx="360224" cy="514606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6051006" y="1486827"/>
            <a:ext cx="2252870" cy="2624242"/>
            <a:chOff x="6051006" y="1505614"/>
            <a:chExt cx="2252870" cy="2624242"/>
          </a:xfrm>
        </p:grpSpPr>
        <p:sp>
          <p:nvSpPr>
            <p:cNvPr id="44" name="矩形 43"/>
            <p:cNvSpPr/>
            <p:nvPr/>
          </p:nvSpPr>
          <p:spPr>
            <a:xfrm>
              <a:off x="6051006" y="1505614"/>
              <a:ext cx="2252870" cy="2624242"/>
            </a:xfrm>
            <a:prstGeom prst="rect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557070" y="1797650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1"/>
            <p:cNvSpPr>
              <a:spLocks noChangeArrowheads="1"/>
            </p:cNvSpPr>
            <p:nvPr/>
          </p:nvSpPr>
          <p:spPr bwMode="auto">
            <a:xfrm>
              <a:off x="6225429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3318" y="3520403"/>
              <a:ext cx="488245" cy="332126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1756975" y="1165141"/>
            <a:ext cx="621338" cy="621338"/>
            <a:chOff x="1661309" y="1098045"/>
            <a:chExt cx="621338" cy="621338"/>
          </a:xfrm>
        </p:grpSpPr>
        <p:sp>
          <p:nvSpPr>
            <p:cNvPr id="49" name="椭圆 48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314432" y="1165141"/>
            <a:ext cx="621338" cy="621338"/>
            <a:chOff x="1661309" y="1098045"/>
            <a:chExt cx="621338" cy="621338"/>
          </a:xfrm>
        </p:grpSpPr>
        <p:sp>
          <p:nvSpPr>
            <p:cNvPr id="52" name="椭圆 51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866773" y="1165141"/>
            <a:ext cx="621338" cy="621338"/>
            <a:chOff x="1661309" y="1098045"/>
            <a:chExt cx="621338" cy="621338"/>
          </a:xfrm>
        </p:grpSpPr>
        <p:sp>
          <p:nvSpPr>
            <p:cNvPr id="55" name="椭圆 54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62" name="文本框 61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66" name="平行四边形 65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平行四边形 66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"/>
    </mc:Choice>
    <mc:Fallback>
      <p:transition spd="slow" advTm="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xit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xit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119757" y="1839386"/>
            <a:ext cx="1852044" cy="2589254"/>
            <a:chOff x="1119757" y="1818417"/>
            <a:chExt cx="1852044" cy="2589254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380" y="1818417"/>
              <a:ext cx="1585951" cy="13699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DD691D"/>
              </a:solidFill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1119757" y="3292498"/>
              <a:ext cx="1852044" cy="1115173"/>
              <a:chOff x="923556" y="1956321"/>
              <a:chExt cx="1852044" cy="1115173"/>
            </a:xfrm>
          </p:grpSpPr>
          <p:sp>
            <p:nvSpPr>
              <p:cNvPr id="31" name="矩形 91"/>
              <p:cNvSpPr>
                <a:spLocks noChangeArrowheads="1"/>
              </p:cNvSpPr>
              <p:nvPr/>
            </p:nvSpPr>
            <p:spPr bwMode="auto">
              <a:xfrm>
                <a:off x="923556" y="2286664"/>
                <a:ext cx="185204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220782" y="1956321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6293935" y="1837861"/>
            <a:ext cx="1846214" cy="2594163"/>
            <a:chOff x="6293935" y="1816892"/>
            <a:chExt cx="1846214" cy="2594163"/>
          </a:xfrm>
        </p:grpSpPr>
        <p:grpSp>
          <p:nvGrpSpPr>
            <p:cNvPr id="58" name="组合 57"/>
            <p:cNvGrpSpPr/>
            <p:nvPr/>
          </p:nvGrpSpPr>
          <p:grpSpPr>
            <a:xfrm>
              <a:off x="6375316" y="1816892"/>
              <a:ext cx="1627576" cy="1403958"/>
              <a:chOff x="5879147" y="780734"/>
              <a:chExt cx="1380496" cy="1190824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5879147" y="780734"/>
                <a:ext cx="1380496" cy="11814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DD69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3" name="图片 6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72" b="18921"/>
              <a:stretch>
                <a:fillRect/>
              </a:stretch>
            </p:blipFill>
            <p:spPr>
              <a:xfrm>
                <a:off x="6198636" y="807628"/>
                <a:ext cx="827195" cy="116393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59" name="组合 58"/>
            <p:cNvGrpSpPr/>
            <p:nvPr/>
          </p:nvGrpSpPr>
          <p:grpSpPr>
            <a:xfrm>
              <a:off x="6293935" y="3274047"/>
              <a:ext cx="1846214" cy="1137008"/>
              <a:chOff x="923555" y="1912412"/>
              <a:chExt cx="1846214" cy="1137008"/>
            </a:xfrm>
          </p:grpSpPr>
          <p:sp>
            <p:nvSpPr>
              <p:cNvPr id="60" name="矩形 91"/>
              <p:cNvSpPr>
                <a:spLocks noChangeArrowheads="1"/>
              </p:cNvSpPr>
              <p:nvPr/>
            </p:nvSpPr>
            <p:spPr bwMode="auto">
              <a:xfrm>
                <a:off x="923555" y="2264590"/>
                <a:ext cx="184621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198352" y="1912412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3699262" y="1845410"/>
            <a:ext cx="1981600" cy="2571601"/>
            <a:chOff x="3699262" y="1824441"/>
            <a:chExt cx="1981600" cy="2571601"/>
          </a:xfrm>
        </p:grpSpPr>
        <p:grpSp>
          <p:nvGrpSpPr>
            <p:cNvPr id="65" name="组合 64"/>
            <p:cNvGrpSpPr/>
            <p:nvPr/>
          </p:nvGrpSpPr>
          <p:grpSpPr>
            <a:xfrm>
              <a:off x="3773758" y="1824441"/>
              <a:ext cx="1674048" cy="1409097"/>
              <a:chOff x="4679949" y="3802158"/>
              <a:chExt cx="1391638" cy="117138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4679949" y="3802158"/>
                <a:ext cx="1391638" cy="11713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DD69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95348" y="3862451"/>
                <a:ext cx="1038161" cy="11049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66" name="组合 65"/>
            <p:cNvGrpSpPr/>
            <p:nvPr/>
          </p:nvGrpSpPr>
          <p:grpSpPr>
            <a:xfrm>
              <a:off x="3699262" y="3292498"/>
              <a:ext cx="1981600" cy="1103544"/>
              <a:chOff x="3713581" y="3431644"/>
              <a:chExt cx="1981600" cy="1103544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4125034" y="3431644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/>
              <p:cNvSpPr>
                <a:spLocks noChangeArrowheads="1"/>
              </p:cNvSpPr>
              <p:nvPr/>
            </p:nvSpPr>
            <p:spPr bwMode="auto">
              <a:xfrm>
                <a:off x="3713581" y="3750358"/>
                <a:ext cx="1981600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PPT.</a:t>
                </a:r>
                <a:endPara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1756975" y="1165141"/>
            <a:ext cx="621338" cy="621338"/>
            <a:chOff x="1661309" y="1098045"/>
            <a:chExt cx="621338" cy="621338"/>
          </a:xfrm>
        </p:grpSpPr>
        <p:sp>
          <p:nvSpPr>
            <p:cNvPr id="72" name="椭圆 71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314432" y="1165141"/>
            <a:ext cx="621338" cy="621338"/>
            <a:chOff x="1661309" y="1098045"/>
            <a:chExt cx="621338" cy="621338"/>
          </a:xfrm>
        </p:grpSpPr>
        <p:sp>
          <p:nvSpPr>
            <p:cNvPr id="75" name="椭圆 74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6866773" y="1165141"/>
            <a:ext cx="621338" cy="621338"/>
            <a:chOff x="1661309" y="1098045"/>
            <a:chExt cx="621338" cy="621338"/>
          </a:xfrm>
        </p:grpSpPr>
        <p:sp>
          <p:nvSpPr>
            <p:cNvPr id="78" name="椭圆 77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DD691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43" name="文本框 4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47" name="平行四边形 4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平行四边形 4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"/>
    </mc:Choice>
    <mc:Fallback>
      <p:transition spd="slow" advTm="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图表 32"/>
          <p:cNvGraphicFramePr/>
          <p:nvPr/>
        </p:nvGraphicFramePr>
        <p:xfrm>
          <a:off x="1869614" y="864834"/>
          <a:ext cx="5559755" cy="3728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3" name="直接连接符 12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17" name="文本框 16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1" name="平行四边形 20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平行四边形 21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"/>
    </mc:Choice>
    <mc:Fallback>
      <p:transition spd="slow" advTm="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xit" presetSubtype="4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AsOne/>
      </p:bldGraphic>
      <p:bldGraphic spid="33" grpId="1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749624" y="1076536"/>
          <a:ext cx="4859601" cy="3239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5943226" y="1496443"/>
            <a:ext cx="2257829" cy="883832"/>
            <a:chOff x="5890362" y="1443514"/>
            <a:chExt cx="2257829" cy="883832"/>
          </a:xfrm>
        </p:grpSpPr>
        <p:sp>
          <p:nvSpPr>
            <p:cNvPr id="6" name="矩形 91"/>
            <p:cNvSpPr>
              <a:spLocks noChangeArrowheads="1"/>
            </p:cNvSpPr>
            <p:nvPr/>
          </p:nvSpPr>
          <p:spPr bwMode="auto">
            <a:xfrm>
              <a:off x="5890362" y="180053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8983" y="144351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51847" y="2578535"/>
            <a:ext cx="2381892" cy="1112705"/>
            <a:chOff x="5898983" y="2502359"/>
            <a:chExt cx="2381892" cy="1112705"/>
          </a:xfrm>
        </p:grpSpPr>
        <p:sp>
          <p:nvSpPr>
            <p:cNvPr id="9" name="矩形 91"/>
            <p:cNvSpPr>
              <a:spLocks noChangeArrowheads="1"/>
            </p:cNvSpPr>
            <p:nvPr/>
          </p:nvSpPr>
          <p:spPr bwMode="auto">
            <a:xfrm>
              <a:off x="5898983" y="283023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98983" y="250235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3" name="文本框 2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7" name="平行四边形 2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平行四边形 2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0"/>
    </mc:Choice>
    <mc:Fallback>
      <p:transition spd="slow" advTm="2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568148" y="1986556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6219" y="979160"/>
            <a:ext cx="546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000" b="0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defTabSz="685800"/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三、点击</a:t>
            </a:r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48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0591" y="2003634"/>
            <a:ext cx="546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5400" dirty="0">
                <a:solidFill>
                  <a:prstClr val="white"/>
                </a:solidFill>
              </a:rPr>
              <a:t>Add a tittle</a:t>
            </a:r>
            <a:endParaRPr lang="zh-CN" altLang="en-US" sz="5400" dirty="0">
              <a:solidFill>
                <a:prstClr val="white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4609863" y="-38912"/>
            <a:ext cx="4754880" cy="5272391"/>
          </a:xfrm>
          <a:prstGeom prst="parallelogram">
            <a:avLst>
              <a:gd name="adj" fmla="val 50522"/>
            </a:avLst>
          </a:prstGeom>
          <a:solidFill>
            <a:srgbClr val="DD691D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00">
        <p:fade/>
      </p:transition>
    </mc:Choice>
    <mc:Fallback>
      <p:transition spd="med" advTm="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-0.39184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25302" y="3781113"/>
            <a:ext cx="1295896" cy="794903"/>
            <a:chOff x="1853685" y="3431551"/>
            <a:chExt cx="1295896" cy="794903"/>
          </a:xfrm>
        </p:grpSpPr>
        <p:sp>
          <p:nvSpPr>
            <p:cNvPr id="5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TextBox 282"/>
            <p:cNvSpPr txBox="1"/>
            <p:nvPr/>
          </p:nvSpPr>
          <p:spPr bwMode="auto">
            <a:xfrm>
              <a:off x="2299372" y="3431551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290"/>
            <p:cNvSpPr txBox="1"/>
            <p:nvPr/>
          </p:nvSpPr>
          <p:spPr bwMode="auto">
            <a:xfrm>
              <a:off x="20636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85284" y="3026182"/>
            <a:ext cx="1294551" cy="1549834"/>
            <a:chOff x="3013667" y="2676620"/>
            <a:chExt cx="1294551" cy="1549834"/>
          </a:xfrm>
        </p:grpSpPr>
        <p:sp>
          <p:nvSpPr>
            <p:cNvPr id="9" name="TextBox 289"/>
            <p:cNvSpPr txBox="1"/>
            <p:nvPr/>
          </p:nvSpPr>
          <p:spPr bwMode="auto">
            <a:xfrm>
              <a:off x="3409353" y="2676620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TextBox 290"/>
            <p:cNvSpPr txBox="1"/>
            <p:nvPr/>
          </p:nvSpPr>
          <p:spPr bwMode="auto">
            <a:xfrm>
              <a:off x="3154964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45267" y="2202621"/>
            <a:ext cx="1294551" cy="2373395"/>
            <a:chOff x="4173650" y="1853059"/>
            <a:chExt cx="1294551" cy="2373395"/>
          </a:xfrm>
        </p:grpSpPr>
        <p:sp>
          <p:nvSpPr>
            <p:cNvPr id="13" name="TextBox 290"/>
            <p:cNvSpPr txBox="1"/>
            <p:nvPr/>
          </p:nvSpPr>
          <p:spPr bwMode="auto">
            <a:xfrm>
              <a:off x="4611344" y="1853059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TextBox 290"/>
            <p:cNvSpPr txBox="1"/>
            <p:nvPr/>
          </p:nvSpPr>
          <p:spPr bwMode="auto">
            <a:xfrm>
              <a:off x="43728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965805" y="1134145"/>
            <a:ext cx="1294551" cy="3433797"/>
            <a:chOff x="5394188" y="784583"/>
            <a:chExt cx="1294551" cy="3433797"/>
          </a:xfrm>
        </p:grpSpPr>
        <p:sp>
          <p:nvSpPr>
            <p:cNvPr id="19" name="TextBox 291"/>
            <p:cNvSpPr txBox="1"/>
            <p:nvPr/>
          </p:nvSpPr>
          <p:spPr bwMode="auto">
            <a:xfrm>
              <a:off x="5723270" y="784583"/>
              <a:ext cx="63190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90"/>
            <p:cNvSpPr txBox="1"/>
            <p:nvPr/>
          </p:nvSpPr>
          <p:spPr bwMode="auto">
            <a:xfrm>
              <a:off x="5632765" y="3958663"/>
              <a:ext cx="896228" cy="2597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186344" y="2505401"/>
            <a:ext cx="1295896" cy="2062541"/>
            <a:chOff x="6614727" y="2155839"/>
            <a:chExt cx="1295896" cy="2062541"/>
          </a:xfrm>
        </p:grpSpPr>
        <p:sp>
          <p:nvSpPr>
            <p:cNvPr id="23" name="TextBox 292"/>
            <p:cNvSpPr txBox="1"/>
            <p:nvPr/>
          </p:nvSpPr>
          <p:spPr bwMode="auto">
            <a:xfrm>
              <a:off x="7044347" y="2155839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TextBox 290"/>
            <p:cNvSpPr txBox="1"/>
            <p:nvPr/>
          </p:nvSpPr>
          <p:spPr bwMode="auto">
            <a:xfrm>
              <a:off x="6878481" y="3957317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1875" y="1135819"/>
            <a:ext cx="2812538" cy="883832"/>
            <a:chOff x="5440389" y="1411124"/>
            <a:chExt cx="2812538" cy="883832"/>
          </a:xfrm>
        </p:grpSpPr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812538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0495" y="2145285"/>
            <a:ext cx="2826873" cy="1112705"/>
            <a:chOff x="5449009" y="2469969"/>
            <a:chExt cx="2826873" cy="1112705"/>
          </a:xfrm>
        </p:grpSpPr>
        <p:sp>
          <p:nvSpPr>
            <p:cNvPr id="30" name="矩形 91"/>
            <p:cNvSpPr>
              <a:spLocks noChangeArrowheads="1"/>
            </p:cNvSpPr>
            <p:nvPr/>
          </p:nvSpPr>
          <p:spPr bwMode="auto">
            <a:xfrm>
              <a:off x="5449009" y="2797844"/>
              <a:ext cx="2826873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4" name="文本框 33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8" name="平行四边形 37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平行四边形 38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0"/>
    </mc:Choice>
    <mc:Fallback>
      <p:transition spd="slow" advTm="3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0"/>
          <p:cNvSpPr>
            <a:spLocks noChangeArrowheads="1"/>
          </p:cNvSpPr>
          <p:nvPr/>
        </p:nvSpPr>
        <p:spPr bwMode="auto">
          <a:xfrm>
            <a:off x="1491295" y="2681201"/>
            <a:ext cx="6350000" cy="30162"/>
          </a:xfrm>
          <a:prstGeom prst="rect">
            <a:avLst/>
          </a:prstGeom>
          <a:solidFill>
            <a:srgbClr val="DD691D">
              <a:alpha val="91000"/>
            </a:srgbClr>
          </a:solidFill>
          <a:ln w="9525">
            <a:noFill/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2221545" y="2605001"/>
            <a:ext cx="182562" cy="190500"/>
            <a:chOff x="2239963" y="2622550"/>
            <a:chExt cx="182562" cy="190500"/>
          </a:xfrm>
        </p:grpSpPr>
        <p:sp>
          <p:nvSpPr>
            <p:cNvPr id="6" name="Oval 261"/>
            <p:cNvSpPr>
              <a:spLocks noChangeArrowheads="1"/>
            </p:cNvSpPr>
            <p:nvPr/>
          </p:nvSpPr>
          <p:spPr bwMode="auto">
            <a:xfrm>
              <a:off x="2239963" y="2622550"/>
              <a:ext cx="182562" cy="190500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Oval 262"/>
            <p:cNvSpPr>
              <a:spLocks noChangeArrowheads="1"/>
            </p:cNvSpPr>
            <p:nvPr/>
          </p:nvSpPr>
          <p:spPr bwMode="auto">
            <a:xfrm>
              <a:off x="2278063" y="2668588"/>
              <a:ext cx="106362" cy="98425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2707320" y="2598651"/>
            <a:ext cx="190500" cy="182562"/>
            <a:chOff x="2725738" y="2616200"/>
            <a:chExt cx="190500" cy="182563"/>
          </a:xfrm>
        </p:grpSpPr>
        <p:sp>
          <p:nvSpPr>
            <p:cNvPr id="9" name="Oval 263"/>
            <p:cNvSpPr>
              <a:spLocks noChangeArrowheads="1"/>
            </p:cNvSpPr>
            <p:nvPr/>
          </p:nvSpPr>
          <p:spPr bwMode="auto">
            <a:xfrm>
              <a:off x="2725738" y="2616200"/>
              <a:ext cx="190500" cy="182563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Oval 264"/>
            <p:cNvSpPr>
              <a:spLocks noChangeArrowheads="1"/>
            </p:cNvSpPr>
            <p:nvPr/>
          </p:nvSpPr>
          <p:spPr bwMode="auto">
            <a:xfrm>
              <a:off x="2771775" y="2652713"/>
              <a:ext cx="98425" cy="107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3720145" y="2598651"/>
            <a:ext cx="188912" cy="182562"/>
            <a:chOff x="3738563" y="2616200"/>
            <a:chExt cx="188912" cy="182563"/>
          </a:xfrm>
        </p:grpSpPr>
        <p:sp>
          <p:nvSpPr>
            <p:cNvPr id="12" name="Oval 265"/>
            <p:cNvSpPr>
              <a:spLocks noChangeArrowheads="1"/>
            </p:cNvSpPr>
            <p:nvPr/>
          </p:nvSpPr>
          <p:spPr bwMode="auto">
            <a:xfrm>
              <a:off x="3738563" y="2616200"/>
              <a:ext cx="188912" cy="182563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Oval 266"/>
            <p:cNvSpPr>
              <a:spLocks noChangeArrowheads="1"/>
            </p:cNvSpPr>
            <p:nvPr/>
          </p:nvSpPr>
          <p:spPr bwMode="auto">
            <a:xfrm>
              <a:off x="3783013" y="2652713"/>
              <a:ext cx="106362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4677407" y="2598651"/>
            <a:ext cx="190500" cy="182562"/>
            <a:chOff x="4695825" y="2616200"/>
            <a:chExt cx="190500" cy="182563"/>
          </a:xfrm>
        </p:grpSpPr>
        <p:sp>
          <p:nvSpPr>
            <p:cNvPr id="17" name="Oval 267"/>
            <p:cNvSpPr>
              <a:spLocks noChangeArrowheads="1"/>
            </p:cNvSpPr>
            <p:nvPr/>
          </p:nvSpPr>
          <p:spPr bwMode="auto">
            <a:xfrm>
              <a:off x="4695825" y="2616200"/>
              <a:ext cx="190500" cy="182563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Oval 268"/>
            <p:cNvSpPr>
              <a:spLocks noChangeArrowheads="1"/>
            </p:cNvSpPr>
            <p:nvPr/>
          </p:nvSpPr>
          <p:spPr bwMode="auto">
            <a:xfrm>
              <a:off x="4741863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655432" y="2598651"/>
            <a:ext cx="190500" cy="182562"/>
            <a:chOff x="6673850" y="2616200"/>
            <a:chExt cx="190500" cy="182563"/>
          </a:xfrm>
        </p:grpSpPr>
        <p:sp>
          <p:nvSpPr>
            <p:cNvPr id="23" name="Oval 271"/>
            <p:cNvSpPr>
              <a:spLocks noChangeArrowheads="1"/>
            </p:cNvSpPr>
            <p:nvPr/>
          </p:nvSpPr>
          <p:spPr bwMode="auto">
            <a:xfrm>
              <a:off x="6673850" y="2616200"/>
              <a:ext cx="190500" cy="182563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Oval 272"/>
            <p:cNvSpPr>
              <a:spLocks noChangeArrowheads="1"/>
            </p:cNvSpPr>
            <p:nvPr/>
          </p:nvSpPr>
          <p:spPr bwMode="auto">
            <a:xfrm>
              <a:off x="6719888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5" name="Freeform 279"/>
          <p:cNvSpPr/>
          <p:nvPr/>
        </p:nvSpPr>
        <p:spPr bwMode="auto">
          <a:xfrm>
            <a:off x="2312032" y="1968827"/>
            <a:ext cx="334963" cy="654050"/>
          </a:xfrm>
          <a:custGeom>
            <a:avLst/>
            <a:gdLst>
              <a:gd name="T0" fmla="*/ 2147483647 w 44"/>
              <a:gd name="T1" fmla="*/ 2147483647 h 86"/>
              <a:gd name="T2" fmla="*/ 0 w 44"/>
              <a:gd name="T3" fmla="*/ 2147483647 h 86"/>
              <a:gd name="T4" fmla="*/ 0 w 44"/>
              <a:gd name="T5" fmla="*/ 2147483647 h 86"/>
              <a:gd name="T6" fmla="*/ 2147483647 w 44"/>
              <a:gd name="T7" fmla="*/ 2147483647 h 86"/>
              <a:gd name="T8" fmla="*/ 2147483647 w 44"/>
              <a:gd name="T9" fmla="*/ 2147483647 h 86"/>
              <a:gd name="T10" fmla="*/ 2147483647 w 44"/>
              <a:gd name="T11" fmla="*/ 2147483647 h 86"/>
              <a:gd name="T12" fmla="*/ 2147483647 w 44"/>
              <a:gd name="T13" fmla="*/ 0 h 86"/>
              <a:gd name="T14" fmla="*/ 2147483647 w 44"/>
              <a:gd name="T15" fmla="*/ 0 h 86"/>
              <a:gd name="T16" fmla="*/ 2147483647 w 44"/>
              <a:gd name="T17" fmla="*/ 2147483647 h 86"/>
              <a:gd name="T18" fmla="*/ 2147483647 w 44"/>
              <a:gd name="T19" fmla="*/ 2147483647 h 86"/>
              <a:gd name="T20" fmla="*/ 2147483647 w 44"/>
              <a:gd name="T21" fmla="*/ 2147483647 h 86"/>
              <a:gd name="T22" fmla="*/ 2147483647 w 44"/>
              <a:gd name="T23" fmla="*/ 2147483647 h 86"/>
              <a:gd name="T24" fmla="*/ 2147483647 w 44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8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2" y="27"/>
                  <a:pt x="42" y="19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9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Freeform 280"/>
          <p:cNvSpPr/>
          <p:nvPr/>
        </p:nvSpPr>
        <p:spPr bwMode="auto">
          <a:xfrm>
            <a:off x="2791457" y="2773276"/>
            <a:ext cx="365125" cy="654050"/>
          </a:xfrm>
          <a:custGeom>
            <a:avLst/>
            <a:gdLst>
              <a:gd name="T0" fmla="*/ 2147483647 w 48"/>
              <a:gd name="T1" fmla="*/ 2147483647 h 86"/>
              <a:gd name="T2" fmla="*/ 2147483647 w 48"/>
              <a:gd name="T3" fmla="*/ 2147483647 h 86"/>
              <a:gd name="T4" fmla="*/ 2147483647 w 48"/>
              <a:gd name="T5" fmla="*/ 2147483647 h 86"/>
              <a:gd name="T6" fmla="*/ 2147483647 w 48"/>
              <a:gd name="T7" fmla="*/ 2147483647 h 86"/>
              <a:gd name="T8" fmla="*/ 2147483647 w 48"/>
              <a:gd name="T9" fmla="*/ 2147483647 h 86"/>
              <a:gd name="T10" fmla="*/ 0 w 48"/>
              <a:gd name="T11" fmla="*/ 2147483647 h 86"/>
              <a:gd name="T12" fmla="*/ 0 w 48"/>
              <a:gd name="T13" fmla="*/ 0 h 86"/>
              <a:gd name="T14" fmla="*/ 2147483647 w 48"/>
              <a:gd name="T15" fmla="*/ 0 h 86"/>
              <a:gd name="T16" fmla="*/ 2147483647 w 48"/>
              <a:gd name="T17" fmla="*/ 2147483647 h 86"/>
              <a:gd name="T18" fmla="*/ 2147483647 w 48"/>
              <a:gd name="T19" fmla="*/ 2147483647 h 86"/>
              <a:gd name="T20" fmla="*/ 2147483647 w 48"/>
              <a:gd name="T21" fmla="*/ 2147483647 h 86"/>
              <a:gd name="T22" fmla="*/ 2147483647 w 48"/>
              <a:gd name="T23" fmla="*/ 2147483647 h 86"/>
              <a:gd name="T24" fmla="*/ 2147483647 w 48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" h="86">
                <a:moveTo>
                  <a:pt x="48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2"/>
                  <a:pt x="40" y="36"/>
                  <a:pt x="32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8" y="34"/>
                  <a:pt x="16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41" y="34"/>
                  <a:pt x="48" y="41"/>
                  <a:pt x="48" y="50"/>
                </a:cubicBezTo>
                <a:lnTo>
                  <a:pt x="4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Freeform 281"/>
          <p:cNvSpPr/>
          <p:nvPr/>
        </p:nvSpPr>
        <p:spPr bwMode="auto">
          <a:xfrm>
            <a:off x="4761545" y="2773276"/>
            <a:ext cx="212725" cy="654050"/>
          </a:xfrm>
          <a:custGeom>
            <a:avLst/>
            <a:gdLst>
              <a:gd name="T0" fmla="*/ 2147483647 w 28"/>
              <a:gd name="T1" fmla="*/ 2147483647 h 86"/>
              <a:gd name="T2" fmla="*/ 2147483647 w 28"/>
              <a:gd name="T3" fmla="*/ 2147483647 h 86"/>
              <a:gd name="T4" fmla="*/ 2147483647 w 28"/>
              <a:gd name="T5" fmla="*/ 2147483647 h 86"/>
              <a:gd name="T6" fmla="*/ 2147483647 w 28"/>
              <a:gd name="T7" fmla="*/ 2147483647 h 86"/>
              <a:gd name="T8" fmla="*/ 0 w 28"/>
              <a:gd name="T9" fmla="*/ 2147483647 h 86"/>
              <a:gd name="T10" fmla="*/ 0 w 28"/>
              <a:gd name="T11" fmla="*/ 0 h 86"/>
              <a:gd name="T12" fmla="*/ 2147483647 w 28"/>
              <a:gd name="T13" fmla="*/ 0 h 86"/>
              <a:gd name="T14" fmla="*/ 2147483647 w 28"/>
              <a:gd name="T15" fmla="*/ 2147483647 h 86"/>
              <a:gd name="T16" fmla="*/ 2147483647 w 28"/>
              <a:gd name="T17" fmla="*/ 2147483647 h 86"/>
              <a:gd name="T18" fmla="*/ 2147483647 w 28"/>
              <a:gd name="T19" fmla="*/ 2147483647 h 86"/>
              <a:gd name="T20" fmla="*/ 2147483647 w 28"/>
              <a:gd name="T21" fmla="*/ 2147483647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Freeform 282"/>
          <p:cNvSpPr/>
          <p:nvPr/>
        </p:nvSpPr>
        <p:spPr bwMode="auto">
          <a:xfrm>
            <a:off x="6753857" y="2773276"/>
            <a:ext cx="212725" cy="654050"/>
          </a:xfrm>
          <a:custGeom>
            <a:avLst/>
            <a:gdLst>
              <a:gd name="T0" fmla="*/ 28 w 28"/>
              <a:gd name="T1" fmla="*/ 86 h 86"/>
              <a:gd name="T2" fmla="*/ 26 w 28"/>
              <a:gd name="T3" fmla="*/ 86 h 86"/>
              <a:gd name="T4" fmla="*/ 26 w 28"/>
              <a:gd name="T5" fmla="*/ 50 h 86"/>
              <a:gd name="T6" fmla="*/ 14 w 28"/>
              <a:gd name="T7" fmla="*/ 36 h 86"/>
              <a:gd name="T8" fmla="*/ 0 w 28"/>
              <a:gd name="T9" fmla="*/ 20 h 86"/>
              <a:gd name="T10" fmla="*/ 0 w 28"/>
              <a:gd name="T11" fmla="*/ 0 h 86"/>
              <a:gd name="T12" fmla="*/ 2 w 28"/>
              <a:gd name="T13" fmla="*/ 0 h 86"/>
              <a:gd name="T14" fmla="*/ 2 w 28"/>
              <a:gd name="T15" fmla="*/ 20 h 86"/>
              <a:gd name="T16" fmla="*/ 14 w 28"/>
              <a:gd name="T17" fmla="*/ 34 h 86"/>
              <a:gd name="T18" fmla="*/ 28 w 28"/>
              <a:gd name="T19" fmla="*/ 50 h 86"/>
              <a:gd name="T20" fmla="*/ 28 w 28"/>
              <a:gd name="T21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  <a:effectLst/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 283"/>
          <p:cNvSpPr/>
          <p:nvPr/>
        </p:nvSpPr>
        <p:spPr bwMode="auto">
          <a:xfrm>
            <a:off x="5985507" y="1968827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Freeform 284"/>
          <p:cNvSpPr/>
          <p:nvPr/>
        </p:nvSpPr>
        <p:spPr bwMode="auto">
          <a:xfrm>
            <a:off x="3818570" y="1968827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 bwMode="auto">
          <a:xfrm>
            <a:off x="5971220" y="1304838"/>
            <a:ext cx="668337" cy="669925"/>
            <a:chOff x="5989638" y="1322387"/>
            <a:chExt cx="668337" cy="669925"/>
          </a:xfrm>
        </p:grpSpPr>
        <p:sp>
          <p:nvSpPr>
            <p:cNvPr id="32" name="Oval 275"/>
            <p:cNvSpPr>
              <a:spLocks noChangeArrowheads="1"/>
            </p:cNvSpPr>
            <p:nvPr/>
          </p:nvSpPr>
          <p:spPr bwMode="auto">
            <a:xfrm>
              <a:off x="5989638" y="1322387"/>
              <a:ext cx="668337" cy="66992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Freeform 285"/>
            <p:cNvSpPr/>
            <p:nvPr/>
          </p:nvSpPr>
          <p:spPr bwMode="auto">
            <a:xfrm>
              <a:off x="6164263" y="1528763"/>
              <a:ext cx="357187" cy="273050"/>
            </a:xfrm>
            <a:custGeom>
              <a:avLst/>
              <a:gdLst>
                <a:gd name="T0" fmla="*/ 2147483647 w 47"/>
                <a:gd name="T1" fmla="*/ 0 h 36"/>
                <a:gd name="T2" fmla="*/ 0 w 47"/>
                <a:gd name="T3" fmla="*/ 2147483647 h 36"/>
                <a:gd name="T4" fmla="*/ 2147483647 w 47"/>
                <a:gd name="T5" fmla="*/ 2147483647 h 36"/>
                <a:gd name="T6" fmla="*/ 2147483647 w 47"/>
                <a:gd name="T7" fmla="*/ 2147483647 h 36"/>
                <a:gd name="T8" fmla="*/ 2147483647 w 47"/>
                <a:gd name="T9" fmla="*/ 2147483647 h 36"/>
                <a:gd name="T10" fmla="*/ 2147483647 w 47"/>
                <a:gd name="T11" fmla="*/ 2147483647 h 36"/>
                <a:gd name="T12" fmla="*/ 2147483647 w 47"/>
                <a:gd name="T13" fmla="*/ 2147483647 h 36"/>
                <a:gd name="T14" fmla="*/ 2147483647 w 47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6">
                  <a:moveTo>
                    <a:pt x="23" y="0"/>
                  </a:moveTo>
                  <a:cubicBezTo>
                    <a:pt x="10" y="0"/>
                    <a:pt x="0" y="8"/>
                    <a:pt x="0" y="16"/>
                  </a:cubicBezTo>
                  <a:cubicBezTo>
                    <a:pt x="0" y="22"/>
                    <a:pt x="4" y="27"/>
                    <a:pt x="11" y="3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8" y="32"/>
                    <a:pt x="21" y="32"/>
                    <a:pt x="23" y="32"/>
                  </a:cubicBezTo>
                  <a:cubicBezTo>
                    <a:pt x="36" y="32"/>
                    <a:pt x="47" y="25"/>
                    <a:pt x="47" y="16"/>
                  </a:cubicBezTo>
                  <a:cubicBezTo>
                    <a:pt x="47" y="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2304095" y="1304838"/>
            <a:ext cx="661987" cy="669925"/>
            <a:chOff x="2322513" y="1322387"/>
            <a:chExt cx="661987" cy="669925"/>
          </a:xfrm>
        </p:grpSpPr>
        <p:sp>
          <p:nvSpPr>
            <p:cNvPr id="35" name="Oval 273"/>
            <p:cNvSpPr>
              <a:spLocks noChangeArrowheads="1"/>
            </p:cNvSpPr>
            <p:nvPr/>
          </p:nvSpPr>
          <p:spPr bwMode="auto">
            <a:xfrm>
              <a:off x="2322513" y="1322387"/>
              <a:ext cx="661987" cy="669925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6" name="Freeform 286"/>
            <p:cNvSpPr/>
            <p:nvPr/>
          </p:nvSpPr>
          <p:spPr bwMode="auto">
            <a:xfrm>
              <a:off x="2513013" y="1543050"/>
              <a:ext cx="244475" cy="228600"/>
            </a:xfrm>
            <a:custGeom>
              <a:avLst/>
              <a:gdLst>
                <a:gd name="T0" fmla="*/ 2147483647 w 154"/>
                <a:gd name="T1" fmla="*/ 0 h 144"/>
                <a:gd name="T2" fmla="*/ 2147483647 w 154"/>
                <a:gd name="T3" fmla="*/ 2147483647 h 144"/>
                <a:gd name="T4" fmla="*/ 0 w 154"/>
                <a:gd name="T5" fmla="*/ 2147483647 h 144"/>
                <a:gd name="T6" fmla="*/ 0 w 154"/>
                <a:gd name="T7" fmla="*/ 2147483647 h 144"/>
                <a:gd name="T8" fmla="*/ 2147483647 w 154"/>
                <a:gd name="T9" fmla="*/ 2147483647 h 144"/>
                <a:gd name="T10" fmla="*/ 2147483647 w 154"/>
                <a:gd name="T11" fmla="*/ 2147483647 h 144"/>
                <a:gd name="T12" fmla="*/ 2147483647 w 154"/>
                <a:gd name="T13" fmla="*/ 2147483647 h 144"/>
                <a:gd name="T14" fmla="*/ 2147483647 w 154"/>
                <a:gd name="T15" fmla="*/ 2147483647 h 144"/>
                <a:gd name="T16" fmla="*/ 2147483647 w 154"/>
                <a:gd name="T17" fmla="*/ 2147483647 h 144"/>
                <a:gd name="T18" fmla="*/ 2147483647 w 154"/>
                <a:gd name="T19" fmla="*/ 2147483647 h 144"/>
                <a:gd name="T20" fmla="*/ 2147483647 w 154"/>
                <a:gd name="T21" fmla="*/ 2147483647 h 144"/>
                <a:gd name="T22" fmla="*/ 2147483647 w 154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4" h="144">
                  <a:moveTo>
                    <a:pt x="77" y="0"/>
                  </a:moveTo>
                  <a:lnTo>
                    <a:pt x="39" y="29"/>
                  </a:lnTo>
                  <a:lnTo>
                    <a:pt x="0" y="58"/>
                  </a:lnTo>
                  <a:lnTo>
                    <a:pt x="0" y="144"/>
                  </a:lnTo>
                  <a:lnTo>
                    <a:pt x="58" y="144"/>
                  </a:lnTo>
                  <a:lnTo>
                    <a:pt x="58" y="72"/>
                  </a:lnTo>
                  <a:lnTo>
                    <a:pt x="101" y="72"/>
                  </a:lnTo>
                  <a:lnTo>
                    <a:pt x="101" y="144"/>
                  </a:lnTo>
                  <a:lnTo>
                    <a:pt x="154" y="144"/>
                  </a:lnTo>
                  <a:lnTo>
                    <a:pt x="154" y="58"/>
                  </a:lnTo>
                  <a:lnTo>
                    <a:pt x="115" y="2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Freeform 287"/>
            <p:cNvSpPr/>
            <p:nvPr/>
          </p:nvSpPr>
          <p:spPr bwMode="auto">
            <a:xfrm>
              <a:off x="2474913" y="1490663"/>
              <a:ext cx="327025" cy="150813"/>
            </a:xfrm>
            <a:custGeom>
              <a:avLst/>
              <a:gdLst>
                <a:gd name="T0" fmla="*/ 2147483647 w 206"/>
                <a:gd name="T1" fmla="*/ 2147483647 h 95"/>
                <a:gd name="T2" fmla="*/ 2147483647 w 206"/>
                <a:gd name="T3" fmla="*/ 2147483647 h 95"/>
                <a:gd name="T4" fmla="*/ 2147483647 w 206"/>
                <a:gd name="T5" fmla="*/ 2147483647 h 95"/>
                <a:gd name="T6" fmla="*/ 2147483647 w 206"/>
                <a:gd name="T7" fmla="*/ 2147483647 h 95"/>
                <a:gd name="T8" fmla="*/ 2147483647 w 206"/>
                <a:gd name="T9" fmla="*/ 2147483647 h 95"/>
                <a:gd name="T10" fmla="*/ 2147483647 w 206"/>
                <a:gd name="T11" fmla="*/ 0 h 95"/>
                <a:gd name="T12" fmla="*/ 2147483647 w 206"/>
                <a:gd name="T13" fmla="*/ 2147483647 h 95"/>
                <a:gd name="T14" fmla="*/ 0 w 206"/>
                <a:gd name="T15" fmla="*/ 2147483647 h 95"/>
                <a:gd name="T16" fmla="*/ 2147483647 w 206"/>
                <a:gd name="T17" fmla="*/ 2147483647 h 95"/>
                <a:gd name="T18" fmla="*/ 2147483647 w 206"/>
                <a:gd name="T19" fmla="*/ 2147483647 h 95"/>
                <a:gd name="T20" fmla="*/ 2147483647 w 206"/>
                <a:gd name="T21" fmla="*/ 2147483647 h 95"/>
                <a:gd name="T22" fmla="*/ 2147483647 w 206"/>
                <a:gd name="T23" fmla="*/ 2147483647 h 95"/>
                <a:gd name="T24" fmla="*/ 2147483647 w 206"/>
                <a:gd name="T25" fmla="*/ 2147483647 h 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6" h="95">
                  <a:moveTo>
                    <a:pt x="168" y="48"/>
                  </a:moveTo>
                  <a:lnTo>
                    <a:pt x="168" y="9"/>
                  </a:lnTo>
                  <a:lnTo>
                    <a:pt x="139" y="9"/>
                  </a:lnTo>
                  <a:lnTo>
                    <a:pt x="139" y="24"/>
                  </a:lnTo>
                  <a:lnTo>
                    <a:pt x="115" y="9"/>
                  </a:lnTo>
                  <a:lnTo>
                    <a:pt x="106" y="0"/>
                  </a:lnTo>
                  <a:lnTo>
                    <a:pt x="91" y="9"/>
                  </a:lnTo>
                  <a:lnTo>
                    <a:pt x="0" y="81"/>
                  </a:lnTo>
                  <a:lnTo>
                    <a:pt x="10" y="95"/>
                  </a:lnTo>
                  <a:lnTo>
                    <a:pt x="106" y="19"/>
                  </a:lnTo>
                  <a:lnTo>
                    <a:pt x="197" y="95"/>
                  </a:lnTo>
                  <a:lnTo>
                    <a:pt x="206" y="81"/>
                  </a:lnTo>
                  <a:lnTo>
                    <a:pt x="168" y="48"/>
                  </a:ln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3826507" y="1304838"/>
            <a:ext cx="660400" cy="669925"/>
            <a:chOff x="3844925" y="1322387"/>
            <a:chExt cx="660400" cy="669925"/>
          </a:xfrm>
        </p:grpSpPr>
        <p:sp>
          <p:nvSpPr>
            <p:cNvPr id="39" name="Oval 274"/>
            <p:cNvSpPr>
              <a:spLocks noChangeArrowheads="1"/>
            </p:cNvSpPr>
            <p:nvPr/>
          </p:nvSpPr>
          <p:spPr bwMode="auto">
            <a:xfrm>
              <a:off x="3844925" y="1322387"/>
              <a:ext cx="660400" cy="66992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Freeform 288"/>
            <p:cNvSpPr/>
            <p:nvPr/>
          </p:nvSpPr>
          <p:spPr bwMode="auto">
            <a:xfrm>
              <a:off x="4095750" y="1497013"/>
              <a:ext cx="158750" cy="342900"/>
            </a:xfrm>
            <a:custGeom>
              <a:avLst/>
              <a:gdLst>
                <a:gd name="T0" fmla="*/ 2147483647 w 21"/>
                <a:gd name="T1" fmla="*/ 0 h 45"/>
                <a:gd name="T2" fmla="*/ 2147483647 w 21"/>
                <a:gd name="T3" fmla="*/ 0 h 45"/>
                <a:gd name="T4" fmla="*/ 0 w 21"/>
                <a:gd name="T5" fmla="*/ 2147483647 h 45"/>
                <a:gd name="T6" fmla="*/ 0 w 21"/>
                <a:gd name="T7" fmla="*/ 2147483647 h 45"/>
                <a:gd name="T8" fmla="*/ 0 w 21"/>
                <a:gd name="T9" fmla="*/ 2147483647 h 45"/>
                <a:gd name="T10" fmla="*/ 0 w 21"/>
                <a:gd name="T11" fmla="*/ 2147483647 h 45"/>
                <a:gd name="T12" fmla="*/ 2147483647 w 21"/>
                <a:gd name="T13" fmla="*/ 2147483647 h 45"/>
                <a:gd name="T14" fmla="*/ 2147483647 w 21"/>
                <a:gd name="T15" fmla="*/ 2147483647 h 45"/>
                <a:gd name="T16" fmla="*/ 2147483647 w 21"/>
                <a:gd name="T17" fmla="*/ 2147483647 h 45"/>
                <a:gd name="T18" fmla="*/ 2147483647 w 21"/>
                <a:gd name="T19" fmla="*/ 2147483647 h 45"/>
                <a:gd name="T20" fmla="*/ 2147483647 w 21"/>
                <a:gd name="T21" fmla="*/ 2147483647 h 45"/>
                <a:gd name="T22" fmla="*/ 2147483647 w 21"/>
                <a:gd name="T23" fmla="*/ 2147483647 h 45"/>
                <a:gd name="T24" fmla="*/ 2147483647 w 21"/>
                <a:gd name="T25" fmla="*/ 2147483647 h 45"/>
                <a:gd name="T26" fmla="*/ 2147483647 w 21"/>
                <a:gd name="T27" fmla="*/ 2147483647 h 45"/>
                <a:gd name="T28" fmla="*/ 2147483647 w 21"/>
                <a:gd name="T29" fmla="*/ 2147483647 h 45"/>
                <a:gd name="T30" fmla="*/ 2147483647 w 21"/>
                <a:gd name="T31" fmla="*/ 2147483647 h 45"/>
                <a:gd name="T32" fmla="*/ 2147483647 w 21"/>
                <a:gd name="T33" fmla="*/ 2147483647 h 45"/>
                <a:gd name="T34" fmla="*/ 2147483647 w 21"/>
                <a:gd name="T35" fmla="*/ 2147483647 h 45"/>
                <a:gd name="T36" fmla="*/ 2147483647 w 21"/>
                <a:gd name="T37" fmla="*/ 2147483647 h 45"/>
                <a:gd name="T38" fmla="*/ 2147483647 w 21"/>
                <a:gd name="T39" fmla="*/ 2147483647 h 45"/>
                <a:gd name="T40" fmla="*/ 2147483647 w 21"/>
                <a:gd name="T41" fmla="*/ 2147483647 h 45"/>
                <a:gd name="T42" fmla="*/ 2147483647 w 21"/>
                <a:gd name="T43" fmla="*/ 2147483647 h 45"/>
                <a:gd name="T44" fmla="*/ 2147483647 w 21"/>
                <a:gd name="T45" fmla="*/ 2147483647 h 45"/>
                <a:gd name="T46" fmla="*/ 2147483647 w 21"/>
                <a:gd name="T47" fmla="*/ 2147483647 h 45"/>
                <a:gd name="T48" fmla="*/ 2147483647 w 21"/>
                <a:gd name="T49" fmla="*/ 2147483647 h 45"/>
                <a:gd name="T50" fmla="*/ 2147483647 w 21"/>
                <a:gd name="T51" fmla="*/ 2147483647 h 45"/>
                <a:gd name="T52" fmla="*/ 2147483647 w 21"/>
                <a:gd name="T53" fmla="*/ 2147483647 h 45"/>
                <a:gd name="T54" fmla="*/ 2147483647 w 21"/>
                <a:gd name="T55" fmla="*/ 2147483647 h 45"/>
                <a:gd name="T56" fmla="*/ 2147483647 w 21"/>
                <a:gd name="T57" fmla="*/ 2147483647 h 45"/>
                <a:gd name="T58" fmla="*/ 2147483647 w 21"/>
                <a:gd name="T59" fmla="*/ 2147483647 h 45"/>
                <a:gd name="T60" fmla="*/ 2147483647 w 21"/>
                <a:gd name="T61" fmla="*/ 0 h 4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" h="45">
                  <a:moveTo>
                    <a:pt x="1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5"/>
                    <a:pt x="8" y="45"/>
                  </a:cubicBezTo>
                  <a:cubicBezTo>
                    <a:pt x="9" y="45"/>
                    <a:pt x="10" y="44"/>
                    <a:pt x="10" y="4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15" y="45"/>
                    <a:pt x="16" y="44"/>
                    <a:pt x="16" y="4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8" y="22"/>
                    <a:pt x="20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Oval 289"/>
            <p:cNvSpPr>
              <a:spLocks noChangeArrowheads="1"/>
            </p:cNvSpPr>
            <p:nvPr/>
          </p:nvSpPr>
          <p:spPr bwMode="auto">
            <a:xfrm>
              <a:off x="4140200" y="1422400"/>
              <a:ext cx="69850" cy="68263"/>
            </a:xfrm>
            <a:prstGeom prst="ellips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4647245" y="3433676"/>
            <a:ext cx="661987" cy="661987"/>
            <a:chOff x="4665663" y="3451225"/>
            <a:chExt cx="661987" cy="661988"/>
          </a:xfrm>
        </p:grpSpPr>
        <p:sp>
          <p:nvSpPr>
            <p:cNvPr id="43" name="Oval 277"/>
            <p:cNvSpPr>
              <a:spLocks noChangeArrowheads="1"/>
            </p:cNvSpPr>
            <p:nvPr/>
          </p:nvSpPr>
          <p:spPr bwMode="auto">
            <a:xfrm>
              <a:off x="4665663" y="3451225"/>
              <a:ext cx="661987" cy="661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4" name="Freeform 290"/>
            <p:cNvSpPr/>
            <p:nvPr/>
          </p:nvSpPr>
          <p:spPr bwMode="auto">
            <a:xfrm>
              <a:off x="4826000" y="3633788"/>
              <a:ext cx="341312" cy="312738"/>
            </a:xfrm>
            <a:custGeom>
              <a:avLst/>
              <a:gdLst>
                <a:gd name="T0" fmla="*/ 0 w 45"/>
                <a:gd name="T1" fmla="*/ 2147483647 h 41"/>
                <a:gd name="T2" fmla="*/ 2147483647 w 45"/>
                <a:gd name="T3" fmla="*/ 2147483647 h 41"/>
                <a:gd name="T4" fmla="*/ 2147483647 w 45"/>
                <a:gd name="T5" fmla="*/ 2147483647 h 41"/>
                <a:gd name="T6" fmla="*/ 2147483647 w 45"/>
                <a:gd name="T7" fmla="*/ 2147483647 h 41"/>
                <a:gd name="T8" fmla="*/ 2147483647 w 45"/>
                <a:gd name="T9" fmla="*/ 0 h 41"/>
                <a:gd name="T10" fmla="*/ 2147483647 w 45"/>
                <a:gd name="T11" fmla="*/ 2147483647 h 41"/>
                <a:gd name="T12" fmla="*/ 2147483647 w 45"/>
                <a:gd name="T13" fmla="*/ 2147483647 h 41"/>
                <a:gd name="T14" fmla="*/ 0 w 45"/>
                <a:gd name="T15" fmla="*/ 2147483647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" h="41">
                  <a:moveTo>
                    <a:pt x="0" y="40"/>
                  </a:moveTo>
                  <a:cubicBezTo>
                    <a:pt x="0" y="40"/>
                    <a:pt x="0" y="41"/>
                    <a:pt x="2" y="41"/>
                  </a:cubicBezTo>
                  <a:cubicBezTo>
                    <a:pt x="2" y="39"/>
                    <a:pt x="8" y="33"/>
                    <a:pt x="8" y="33"/>
                  </a:cubicBezTo>
                  <a:cubicBezTo>
                    <a:pt x="8" y="33"/>
                    <a:pt x="18" y="39"/>
                    <a:pt x="28" y="28"/>
                  </a:cubicBezTo>
                  <a:cubicBezTo>
                    <a:pt x="39" y="17"/>
                    <a:pt x="31" y="8"/>
                    <a:pt x="45" y="0"/>
                  </a:cubicBezTo>
                  <a:cubicBezTo>
                    <a:pt x="12" y="7"/>
                    <a:pt x="5" y="18"/>
                    <a:pt x="5" y="31"/>
                  </a:cubicBezTo>
                  <a:cubicBezTo>
                    <a:pt x="9" y="25"/>
                    <a:pt x="17" y="16"/>
                    <a:pt x="25" y="13"/>
                  </a:cubicBezTo>
                  <a:cubicBezTo>
                    <a:pt x="12" y="21"/>
                    <a:pt x="4" y="34"/>
                    <a:pt x="0" y="40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2807332" y="3433676"/>
            <a:ext cx="668338" cy="661987"/>
            <a:chOff x="2825750" y="3451225"/>
            <a:chExt cx="668337" cy="661988"/>
          </a:xfrm>
        </p:grpSpPr>
        <p:sp>
          <p:nvSpPr>
            <p:cNvPr id="46" name="Oval 276"/>
            <p:cNvSpPr>
              <a:spLocks noChangeArrowheads="1"/>
            </p:cNvSpPr>
            <p:nvPr/>
          </p:nvSpPr>
          <p:spPr bwMode="auto">
            <a:xfrm>
              <a:off x="2825750" y="3451225"/>
              <a:ext cx="668337" cy="661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Freeform 291"/>
            <p:cNvSpPr/>
            <p:nvPr/>
          </p:nvSpPr>
          <p:spPr bwMode="auto">
            <a:xfrm>
              <a:off x="3046413" y="3611563"/>
              <a:ext cx="220662" cy="266700"/>
            </a:xfrm>
            <a:custGeom>
              <a:avLst/>
              <a:gdLst>
                <a:gd name="T0" fmla="*/ 2147483647 w 29"/>
                <a:gd name="T1" fmla="*/ 2147483647 h 35"/>
                <a:gd name="T2" fmla="*/ 2147483647 w 29"/>
                <a:gd name="T3" fmla="*/ 0 h 35"/>
                <a:gd name="T4" fmla="*/ 0 w 29"/>
                <a:gd name="T5" fmla="*/ 2147483647 h 35"/>
                <a:gd name="T6" fmla="*/ 2147483647 w 29"/>
                <a:gd name="T7" fmla="*/ 2147483647 h 35"/>
                <a:gd name="T8" fmla="*/ 2147483647 w 29"/>
                <a:gd name="T9" fmla="*/ 2147483647 h 35"/>
                <a:gd name="T10" fmla="*/ 2147483647 w 29"/>
                <a:gd name="T11" fmla="*/ 2147483647 h 35"/>
                <a:gd name="T12" fmla="*/ 2147483647 w 29"/>
                <a:gd name="T13" fmla="*/ 2147483647 h 35"/>
                <a:gd name="T14" fmla="*/ 2147483647 w 29"/>
                <a:gd name="T15" fmla="*/ 2147483647 h 35"/>
                <a:gd name="T16" fmla="*/ 2147483647 w 29"/>
                <a:gd name="T17" fmla="*/ 2147483647 h 35"/>
                <a:gd name="T18" fmla="*/ 2147483647 w 29"/>
                <a:gd name="T19" fmla="*/ 2147483647 h 35"/>
                <a:gd name="T20" fmla="*/ 2147483647 w 29"/>
                <a:gd name="T21" fmla="*/ 2147483647 h 35"/>
                <a:gd name="T22" fmla="*/ 2147483647 w 29"/>
                <a:gd name="T23" fmla="*/ 2147483647 h 35"/>
                <a:gd name="T24" fmla="*/ 2147483647 w 29"/>
                <a:gd name="T25" fmla="*/ 2147483647 h 35"/>
                <a:gd name="T26" fmla="*/ 2147483647 w 29"/>
                <a:gd name="T27" fmla="*/ 2147483647 h 35"/>
                <a:gd name="T28" fmla="*/ 2147483647 w 29"/>
                <a:gd name="T29" fmla="*/ 2147483647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" h="35">
                  <a:moveTo>
                    <a:pt x="29" y="14"/>
                  </a:move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1"/>
                    <a:pt x="3" y="21"/>
                  </a:cubicBezTo>
                  <a:cubicBezTo>
                    <a:pt x="5" y="25"/>
                    <a:pt x="8" y="32"/>
                    <a:pt x="8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2" y="35"/>
                    <a:pt x="22" y="34"/>
                  </a:cubicBezTo>
                  <a:cubicBezTo>
                    <a:pt x="22" y="32"/>
                    <a:pt x="24" y="25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7"/>
                    <a:pt x="29" y="15"/>
                    <a:pt x="29" y="14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Freeform 292"/>
            <p:cNvSpPr/>
            <p:nvPr/>
          </p:nvSpPr>
          <p:spPr bwMode="auto">
            <a:xfrm>
              <a:off x="3106738" y="3892550"/>
              <a:ext cx="106362" cy="23813"/>
            </a:xfrm>
            <a:custGeom>
              <a:avLst/>
              <a:gdLst>
                <a:gd name="T0" fmla="*/ 2147483647 w 14"/>
                <a:gd name="T1" fmla="*/ 2147483647 h 3"/>
                <a:gd name="T2" fmla="*/ 2147483647 w 14"/>
                <a:gd name="T3" fmla="*/ 0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2147483647 h 3"/>
                <a:gd name="T12" fmla="*/ 2147483647 w 14"/>
                <a:gd name="T13" fmla="*/ 2147483647 h 3"/>
                <a:gd name="T14" fmla="*/ 2147483647 w 14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Freeform 293"/>
            <p:cNvSpPr/>
            <p:nvPr/>
          </p:nvSpPr>
          <p:spPr bwMode="auto">
            <a:xfrm>
              <a:off x="3106738" y="3930650"/>
              <a:ext cx="106362" cy="15875"/>
            </a:xfrm>
            <a:custGeom>
              <a:avLst/>
              <a:gdLst>
                <a:gd name="T0" fmla="*/ 2147483647 w 14"/>
                <a:gd name="T1" fmla="*/ 2147483647 h 2"/>
                <a:gd name="T2" fmla="*/ 2147483647 w 14"/>
                <a:gd name="T3" fmla="*/ 0 h 2"/>
                <a:gd name="T4" fmla="*/ 2147483647 w 14"/>
                <a:gd name="T5" fmla="*/ 0 h 2"/>
                <a:gd name="T6" fmla="*/ 0 w 14"/>
                <a:gd name="T7" fmla="*/ 2147483647 h 2"/>
                <a:gd name="T8" fmla="*/ 0 w 14"/>
                <a:gd name="T9" fmla="*/ 2147483647 h 2"/>
                <a:gd name="T10" fmla="*/ 2147483647 w 14"/>
                <a:gd name="T11" fmla="*/ 2147483647 h 2"/>
                <a:gd name="T12" fmla="*/ 2147483647 w 14"/>
                <a:gd name="T13" fmla="*/ 2147483647 h 2"/>
                <a:gd name="T14" fmla="*/ 2147483647 w 14"/>
                <a:gd name="T15" fmla="*/ 2147483647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Freeform 294"/>
            <p:cNvSpPr/>
            <p:nvPr/>
          </p:nvSpPr>
          <p:spPr bwMode="auto">
            <a:xfrm>
              <a:off x="3128963" y="3960813"/>
              <a:ext cx="61912" cy="23813"/>
            </a:xfrm>
            <a:custGeom>
              <a:avLst/>
              <a:gdLst>
                <a:gd name="T0" fmla="*/ 2147483647 w 8"/>
                <a:gd name="T1" fmla="*/ 2147483647 h 3"/>
                <a:gd name="T2" fmla="*/ 2147483647 w 8"/>
                <a:gd name="T3" fmla="*/ 2147483647 h 3"/>
                <a:gd name="T4" fmla="*/ 2147483647 w 8"/>
                <a:gd name="T5" fmla="*/ 2147483647 h 3"/>
                <a:gd name="T6" fmla="*/ 0 w 8"/>
                <a:gd name="T7" fmla="*/ 2147483647 h 3"/>
                <a:gd name="T8" fmla="*/ 0 w 8"/>
                <a:gd name="T9" fmla="*/ 2147483647 h 3"/>
                <a:gd name="T10" fmla="*/ 2147483647 w 8"/>
                <a:gd name="T11" fmla="*/ 0 h 3"/>
                <a:gd name="T12" fmla="*/ 2147483647 w 8"/>
                <a:gd name="T13" fmla="*/ 0 h 3"/>
                <a:gd name="T14" fmla="*/ 2147483647 w 8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3">
                  <a:moveTo>
                    <a:pt x="8" y="2"/>
                  </a:moveTo>
                  <a:cubicBezTo>
                    <a:pt x="8" y="2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6631620" y="3433676"/>
            <a:ext cx="669925" cy="661987"/>
            <a:chOff x="6650038" y="3451225"/>
            <a:chExt cx="669925" cy="661988"/>
          </a:xfrm>
        </p:grpSpPr>
        <p:sp>
          <p:nvSpPr>
            <p:cNvPr id="52" name="Oval 278"/>
            <p:cNvSpPr>
              <a:spLocks noChangeArrowheads="1"/>
            </p:cNvSpPr>
            <p:nvPr/>
          </p:nvSpPr>
          <p:spPr bwMode="auto">
            <a:xfrm>
              <a:off x="6650038" y="3451225"/>
              <a:ext cx="669925" cy="661988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Freeform 295"/>
            <p:cNvSpPr/>
            <p:nvPr/>
          </p:nvSpPr>
          <p:spPr bwMode="auto">
            <a:xfrm>
              <a:off x="6821488" y="3637757"/>
              <a:ext cx="327025" cy="288925"/>
            </a:xfrm>
            <a:custGeom>
              <a:avLst/>
              <a:gdLst>
                <a:gd name="T0" fmla="*/ 2147483647 w 43"/>
                <a:gd name="T1" fmla="*/ 2147483647 h 38"/>
                <a:gd name="T2" fmla="*/ 2147483647 w 43"/>
                <a:gd name="T3" fmla="*/ 0 h 38"/>
                <a:gd name="T4" fmla="*/ 2147483647 w 43"/>
                <a:gd name="T5" fmla="*/ 2147483647 h 38"/>
                <a:gd name="T6" fmla="*/ 2147483647 w 43"/>
                <a:gd name="T7" fmla="*/ 2147483647 h 38"/>
                <a:gd name="T8" fmla="*/ 2147483647 w 43"/>
                <a:gd name="T9" fmla="*/ 2147483647 h 38"/>
                <a:gd name="T10" fmla="*/ 2147483647 w 43"/>
                <a:gd name="T11" fmla="*/ 0 h 38"/>
                <a:gd name="T12" fmla="*/ 2147483647 w 43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38">
                  <a:moveTo>
                    <a:pt x="21" y="8"/>
                  </a:moveTo>
                  <a:cubicBezTo>
                    <a:pt x="19" y="3"/>
                    <a:pt x="16" y="0"/>
                    <a:pt x="11" y="0"/>
                  </a:cubicBezTo>
                  <a:cubicBezTo>
                    <a:pt x="3" y="1"/>
                    <a:pt x="0" y="6"/>
                    <a:pt x="1" y="13"/>
                  </a:cubicBezTo>
                  <a:cubicBezTo>
                    <a:pt x="2" y="22"/>
                    <a:pt x="13" y="27"/>
                    <a:pt x="21" y="38"/>
                  </a:cubicBezTo>
                  <a:cubicBezTo>
                    <a:pt x="29" y="27"/>
                    <a:pt x="41" y="22"/>
                    <a:pt x="42" y="13"/>
                  </a:cubicBezTo>
                  <a:cubicBezTo>
                    <a:pt x="43" y="6"/>
                    <a:pt x="40" y="1"/>
                    <a:pt x="32" y="0"/>
                  </a:cubicBezTo>
                  <a:cubicBezTo>
                    <a:pt x="27" y="0"/>
                    <a:pt x="24" y="3"/>
                    <a:pt x="21" y="8"/>
                  </a:cubicBezTo>
                  <a:close/>
                </a:path>
              </a:pathLst>
            </a:custGeom>
            <a:solidFill>
              <a:srgbClr val="DD691D">
                <a:alpha val="9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992820" y="1693776"/>
            <a:ext cx="1381125" cy="6746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457957" y="3346363"/>
            <a:ext cx="1381125" cy="6746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971095" y="2974888"/>
            <a:ext cx="1231900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966582" y="2974888"/>
            <a:ext cx="1381125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579232" y="1703301"/>
            <a:ext cx="1231900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432932" y="1687426"/>
            <a:ext cx="1231900" cy="481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5902957" y="2605001"/>
            <a:ext cx="188913" cy="190500"/>
            <a:chOff x="5921375" y="2622550"/>
            <a:chExt cx="188912" cy="190500"/>
          </a:xfrm>
        </p:grpSpPr>
        <p:sp>
          <p:nvSpPr>
            <p:cNvPr id="20" name="Oval 269"/>
            <p:cNvSpPr>
              <a:spLocks noChangeArrowheads="1"/>
            </p:cNvSpPr>
            <p:nvPr/>
          </p:nvSpPr>
          <p:spPr bwMode="auto">
            <a:xfrm>
              <a:off x="5921375" y="2622550"/>
              <a:ext cx="188912" cy="190500"/>
            </a:xfrm>
            <a:prstGeom prst="ellipse">
              <a:avLst/>
            </a:pr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Oval 270"/>
            <p:cNvSpPr>
              <a:spLocks noChangeArrowheads="1"/>
            </p:cNvSpPr>
            <p:nvPr/>
          </p:nvSpPr>
          <p:spPr bwMode="auto">
            <a:xfrm>
              <a:off x="5965825" y="2668588"/>
              <a:ext cx="106362" cy="98425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68" name="直接连接符 67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70" name="文本框 69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3" name="组合 72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74" name="平行四边形 73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平行四边形 74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0"/>
    </mc:Choice>
    <mc:Fallback>
      <p:transition spd="slow" advTm="7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0" presetClass="exit" presetSubtype="0" accel="10000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0" grpId="1" animBg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8"/>
          <a:stretch>
            <a:fillRect/>
          </a:stretch>
        </p:blipFill>
        <p:spPr bwMode="auto">
          <a:xfrm>
            <a:off x="749624" y="1101245"/>
            <a:ext cx="3807082" cy="3329270"/>
          </a:xfrm>
          <a:prstGeom prst="rect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4847148" y="1370217"/>
            <a:ext cx="3706553" cy="2502304"/>
            <a:chOff x="735076" y="1302436"/>
            <a:chExt cx="3706553" cy="2502304"/>
          </a:xfrm>
        </p:grpSpPr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735076" y="1732804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18"/>
            <p:cNvSpPr>
              <a:spLocks noChangeArrowheads="1"/>
            </p:cNvSpPr>
            <p:nvPr/>
          </p:nvSpPr>
          <p:spPr bwMode="auto">
            <a:xfrm>
              <a:off x="735076" y="2789077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64260" y="1302436"/>
              <a:ext cx="2209582" cy="379608"/>
              <a:chOff x="504108" y="1349384"/>
              <a:chExt cx="2209582" cy="379608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504108" y="1349384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21" name="直接连接符 2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3" name="文本框 2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7" name="平行四边形 2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平行四边形 2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"/>
    </mc:Choice>
    <mc:Fallback>
      <p:transition spd="slow" advTm="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4523091" y="1709196"/>
            <a:ext cx="306815" cy="2568249"/>
            <a:chOff x="4418088" y="1865613"/>
            <a:chExt cx="305489" cy="2568708"/>
          </a:xfrm>
          <a:effectLst/>
        </p:grpSpPr>
        <p:sp>
          <p:nvSpPr>
            <p:cNvPr id="5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89208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79632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78037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1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95593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1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63671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1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6207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1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4418088" y="4172664"/>
              <a:ext cx="29080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1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1537423" y="1713650"/>
            <a:ext cx="2968625" cy="268287"/>
            <a:chOff x="1431864" y="1885640"/>
            <a:chExt cx="2969063" cy="269023"/>
          </a:xfrm>
          <a:effectLst/>
        </p:grpSpPr>
        <p:sp>
          <p:nvSpPr>
            <p:cNvPr id="13" name="矩形 12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913660" y="2113700"/>
            <a:ext cx="2592388" cy="269875"/>
            <a:chOff x="1807558" y="2286131"/>
            <a:chExt cx="2593369" cy="269023"/>
          </a:xfrm>
          <a:effectLst/>
        </p:grpSpPr>
        <p:sp>
          <p:nvSpPr>
            <p:cNvPr id="18" name="矩形 17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2985223" y="2486762"/>
            <a:ext cx="1520825" cy="269875"/>
            <a:chOff x="2879824" y="2659754"/>
            <a:chExt cx="1521102" cy="269023"/>
          </a:xfrm>
          <a:effectLst/>
        </p:grpSpPr>
        <p:sp>
          <p:nvSpPr>
            <p:cNvPr id="21" name="矩形 20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2112098" y="2870937"/>
            <a:ext cx="2393950" cy="268288"/>
            <a:chOff x="2006846" y="3043125"/>
            <a:chExt cx="2394079" cy="269023"/>
          </a:xfrm>
          <a:effectLst/>
        </p:grpSpPr>
        <p:sp>
          <p:nvSpPr>
            <p:cNvPr id="24" name="矩形 23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1342160" y="3253525"/>
            <a:ext cx="3163888" cy="269875"/>
            <a:chOff x="1237344" y="3426494"/>
            <a:chExt cx="3163583" cy="269023"/>
          </a:xfrm>
          <a:effectLst/>
        </p:grpSpPr>
        <p:sp>
          <p:nvSpPr>
            <p:cNvPr id="27" name="矩形 26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3269385" y="3637700"/>
            <a:ext cx="1236663" cy="268287"/>
            <a:chOff x="3164281" y="3809865"/>
            <a:chExt cx="1236645" cy="269023"/>
          </a:xfrm>
          <a:effectLst/>
        </p:grpSpPr>
        <p:sp>
          <p:nvSpPr>
            <p:cNvPr id="30" name="矩形 29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2488335" y="4020287"/>
            <a:ext cx="2017713" cy="269875"/>
            <a:chOff x="2382284" y="4193232"/>
            <a:chExt cx="2018642" cy="269023"/>
          </a:xfrm>
          <a:effectLst/>
        </p:grpSpPr>
        <p:sp>
          <p:nvSpPr>
            <p:cNvPr id="33" name="矩形 32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DD691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4852123" y="4020287"/>
            <a:ext cx="2874962" cy="269875"/>
            <a:chOff x="4746039" y="4193232"/>
            <a:chExt cx="2876195" cy="269023"/>
          </a:xfrm>
          <a:effectLst/>
        </p:grpSpPr>
        <p:sp>
          <p:nvSpPr>
            <p:cNvPr id="36" name="矩形 35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4852123" y="3637700"/>
            <a:ext cx="1235075" cy="268287"/>
            <a:chOff x="4746040" y="3809865"/>
            <a:chExt cx="1235262" cy="269023"/>
          </a:xfrm>
          <a:effectLst/>
        </p:grpSpPr>
        <p:sp>
          <p:nvSpPr>
            <p:cNvPr id="39" name="矩形 38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4852123" y="3253525"/>
            <a:ext cx="3162300" cy="269875"/>
            <a:chOff x="4746040" y="3426494"/>
            <a:chExt cx="3163582" cy="269023"/>
          </a:xfrm>
          <a:effectLst/>
        </p:grpSpPr>
        <p:sp>
          <p:nvSpPr>
            <p:cNvPr id="42" name="矩形 41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4852123" y="2870937"/>
            <a:ext cx="2028825" cy="268288"/>
            <a:chOff x="4746041" y="3043125"/>
            <a:chExt cx="2029268" cy="269023"/>
          </a:xfrm>
          <a:effectLst/>
        </p:grpSpPr>
        <p:sp>
          <p:nvSpPr>
            <p:cNvPr id="45" name="矩形 44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6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4852123" y="2486762"/>
            <a:ext cx="993775" cy="269875"/>
            <a:chOff x="4746041" y="2659754"/>
            <a:chExt cx="994649" cy="269023"/>
          </a:xfrm>
          <a:effectLst/>
        </p:grpSpPr>
        <p:sp>
          <p:nvSpPr>
            <p:cNvPr id="48" name="矩形 47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4852123" y="2113700"/>
            <a:ext cx="1836737" cy="269875"/>
            <a:chOff x="4746041" y="2286131"/>
            <a:chExt cx="1836744" cy="269023"/>
          </a:xfrm>
          <a:effectLst/>
        </p:grpSpPr>
        <p:sp>
          <p:nvSpPr>
            <p:cNvPr id="51" name="矩形 50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 bwMode="auto">
          <a:xfrm>
            <a:off x="4852123" y="1713650"/>
            <a:ext cx="1385887" cy="268287"/>
            <a:chOff x="4746040" y="1885640"/>
            <a:chExt cx="1387146" cy="269023"/>
          </a:xfrm>
          <a:effectLst/>
        </p:grpSpPr>
        <p:sp>
          <p:nvSpPr>
            <p:cNvPr id="54" name="矩形 53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1261198" y="1229736"/>
            <a:ext cx="3244850" cy="311656"/>
            <a:chOff x="1156290" y="1361026"/>
            <a:chExt cx="3244730" cy="312531"/>
          </a:xfrm>
          <a:effectLst/>
        </p:grpSpPr>
        <p:cxnSp>
          <p:nvCxnSpPr>
            <p:cNvPr id="57" name="直接连接符 56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4861648" y="1229736"/>
            <a:ext cx="3275966" cy="311656"/>
            <a:chOff x="4756574" y="1361026"/>
            <a:chExt cx="3274938" cy="312531"/>
          </a:xfrm>
          <a:effectLst/>
        </p:grpSpPr>
        <p:cxnSp>
          <p:nvCxnSpPr>
            <p:cNvPr id="77" name="直接连接符 76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6" name="直接连接符 95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98" name="文本框 97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00" name="文本框 99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102" name="平行四边形 101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"/>
    </mc:Choice>
    <mc:Fallback>
      <p:transition spd="slow" advTm="3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xit" presetSubtype="3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1510558" y="1189218"/>
            <a:ext cx="2469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algn="just" defTabSz="685800"/>
            <a:r>
              <a:rPr lang="zh-CN" altLang="en-US" sz="4000" b="0" dirty="0">
                <a:solidFill>
                  <a:prstClr val="white"/>
                </a:solidFill>
              </a:rPr>
              <a:t>设计理念</a:t>
            </a:r>
            <a:endParaRPr lang="zh-CN" altLang="en-US" sz="4000" b="0" dirty="0">
              <a:solidFill>
                <a:prstClr val="white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412902" y="1770981"/>
            <a:ext cx="2072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3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2000" spc="-150" dirty="0" smtClean="0">
                <a:solidFill>
                  <a:prstClr val="white"/>
                </a:solidFill>
              </a:rPr>
              <a:t>esign </a:t>
            </a:r>
            <a:r>
              <a:rPr lang="en-US" altLang="zh-CN" sz="2000" spc="-150" dirty="0">
                <a:solidFill>
                  <a:prstClr val="white"/>
                </a:solidFill>
              </a:rPr>
              <a:t>Concept</a:t>
            </a:r>
            <a:endParaRPr lang="zh-CN" altLang="en-US" sz="4400" spc="-150" dirty="0">
              <a:solidFill>
                <a:prstClr val="white"/>
              </a:solidFill>
            </a:endParaRPr>
          </a:p>
        </p:txBody>
      </p:sp>
      <p:sp>
        <p:nvSpPr>
          <p:cNvPr id="34" name="文本框 4"/>
          <p:cNvSpPr txBox="1">
            <a:spLocks noChangeArrowheads="1"/>
          </p:cNvSpPr>
          <p:nvPr/>
        </p:nvSpPr>
        <p:spPr bwMode="auto">
          <a:xfrm>
            <a:off x="2657122" y="2456238"/>
            <a:ext cx="5588888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500"/>
              </a:lnSpc>
              <a:defRPr/>
            </a:pPr>
            <a:r>
              <a:rPr lang="zh-CN" altLang="en-US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模板适用于各行业汇报总结展示及</a:t>
            </a:r>
            <a:r>
              <a:rPr lang="zh-CN" altLang="en-US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相关类别演示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，时尚简洁风格，主要色调以</a:t>
            </a:r>
            <a:r>
              <a:rPr lang="zh-CN" altLang="en-US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橙色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为主，搭配虚幻城市背景，显得时尚大气，背景音乐选了一首时尚轻快的，与</a:t>
            </a:r>
            <a:r>
              <a:rPr lang="en-US" altLang="zh-CN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感觉相符，整体</a:t>
            </a:r>
            <a:r>
              <a:rPr lang="en-US" altLang="zh-CN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11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</a:t>
            </a:r>
            <a:endParaRPr lang="en-US" altLang="zh-CN" sz="1100" spc="110" dirty="0">
              <a:solidFill>
                <a:prstClr val="white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64871" y="3231998"/>
            <a:ext cx="5683481" cy="669414"/>
          </a:xfrm>
          <a:prstGeom prst="rect">
            <a:avLst/>
          </a:prstGeom>
          <a:noFill/>
        </p:spPr>
        <p:txBody>
          <a:bodyPr wrap="square" lIns="72000" spcCol="108000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en-US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sz="1100" kern="11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1100" kern="1100" spc="11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0748" y="955698"/>
            <a:ext cx="1136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3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8800" b="1" spc="-150" dirty="0" smtClean="0">
                <a:solidFill>
                  <a:prstClr val="white"/>
                </a:solidFill>
              </a:rPr>
              <a:t>D</a:t>
            </a:r>
            <a:endParaRPr lang="zh-CN" altLang="en-US" sz="5400" spc="-150" dirty="0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68148" y="1986556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6219" y="979160"/>
            <a:ext cx="546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000" b="0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defTabSz="685800"/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一、点击</a:t>
            </a:r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48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0591" y="2003634"/>
            <a:ext cx="546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5400" dirty="0">
                <a:solidFill>
                  <a:prstClr val="white"/>
                </a:solidFill>
              </a:rPr>
              <a:t>Add a tittle</a:t>
            </a:r>
            <a:endParaRPr lang="zh-CN" altLang="en-US" sz="5400" dirty="0">
              <a:solidFill>
                <a:prstClr val="white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4609863" y="-110667"/>
            <a:ext cx="4754880" cy="5272391"/>
          </a:xfrm>
          <a:prstGeom prst="parallelogram">
            <a:avLst>
              <a:gd name="adj" fmla="val 50522"/>
            </a:avLst>
          </a:prstGeom>
          <a:solidFill>
            <a:srgbClr val="DD691D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"/>
    </mc:Choice>
    <mc:Fallback>
      <p:transition spd="slow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1.11111E-6 -1.11111E-6 L -0.39184 -1.11111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1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fill="hold" grpId="1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3" grpId="0"/>
      <p:bldP spid="33" grpId="1"/>
      <p:bldP spid="34" grpId="0"/>
      <p:bldP spid="34" grpId="1"/>
      <p:bldP spid="35" grpId="0"/>
      <p:bldP spid="35" grpId="1"/>
      <p:bldP spid="32" grpId="0"/>
      <p:bldP spid="32" grpId="1"/>
      <p:bldP spid="25" grpId="0"/>
      <p:bldP spid="25" grpId="1"/>
      <p:bldP spid="26" grpId="0"/>
      <p:bldP spid="26" grpId="1"/>
      <p:bldP spid="11" grpId="0" bldLvl="0" animBg="1"/>
      <p:bldP spid="11" grpId="1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3512" y="2800660"/>
            <a:ext cx="5424999" cy="173777"/>
          </a:xfrm>
          <a:prstGeom prst="rect">
            <a:avLst/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3512" y="2606361"/>
            <a:ext cx="5424999" cy="152552"/>
          </a:xfrm>
          <a:prstGeom prst="rect">
            <a:avLst/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6169887" y="1562352"/>
            <a:ext cx="2409825" cy="2447511"/>
            <a:chOff x="5674980" y="1596526"/>
            <a:chExt cx="2410294" cy="2446964"/>
          </a:xfrm>
        </p:grpSpPr>
        <p:sp>
          <p:nvSpPr>
            <p:cNvPr id="7" name="椭圆 1"/>
            <p:cNvSpPr/>
            <p:nvPr/>
          </p:nvSpPr>
          <p:spPr>
            <a:xfrm>
              <a:off x="5674980" y="1596526"/>
              <a:ext cx="2410294" cy="1204643"/>
            </a:xfrm>
            <a:custGeom>
              <a:avLst/>
              <a:gdLst/>
              <a:ahLst/>
              <a:cxnLst/>
              <a:rect l="l" t="t" r="r" b="b"/>
              <a:pathLst>
                <a:path w="2410294" h="1205147">
                  <a:moveTo>
                    <a:pt x="1205147" y="0"/>
                  </a:moveTo>
                  <a:cubicBezTo>
                    <a:pt x="1870731" y="0"/>
                    <a:pt x="2410294" y="539563"/>
                    <a:pt x="2410294" y="1205147"/>
                  </a:cubicBezTo>
                  <a:lnTo>
                    <a:pt x="0" y="1205147"/>
                  </a:lnTo>
                  <a:cubicBezTo>
                    <a:pt x="0" y="539563"/>
                    <a:pt x="539563" y="0"/>
                    <a:pt x="1205147" y="0"/>
                  </a:cubicBez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椭圆 1"/>
            <p:cNvSpPr/>
            <p:nvPr/>
          </p:nvSpPr>
          <p:spPr>
            <a:xfrm flipV="1">
              <a:off x="5674980" y="2838846"/>
              <a:ext cx="2410294" cy="1204644"/>
            </a:xfrm>
            <a:custGeom>
              <a:avLst/>
              <a:gdLst/>
              <a:ahLst/>
              <a:cxnLst/>
              <a:rect l="l" t="t" r="r" b="b"/>
              <a:pathLst>
                <a:path w="2410294" h="1205147">
                  <a:moveTo>
                    <a:pt x="1205147" y="0"/>
                  </a:moveTo>
                  <a:cubicBezTo>
                    <a:pt x="1870731" y="0"/>
                    <a:pt x="2410294" y="539563"/>
                    <a:pt x="2410294" y="1205147"/>
                  </a:cubicBezTo>
                  <a:lnTo>
                    <a:pt x="0" y="1205147"/>
                  </a:lnTo>
                  <a:cubicBezTo>
                    <a:pt x="0" y="539563"/>
                    <a:pt x="539563" y="0"/>
                    <a:pt x="1205147" y="0"/>
                  </a:cubicBez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矩形 9"/>
            <p:cNvSpPr>
              <a:spLocks noChangeArrowheads="1"/>
            </p:cNvSpPr>
            <p:nvPr/>
          </p:nvSpPr>
          <p:spPr bwMode="auto">
            <a:xfrm>
              <a:off x="6372921" y="1738032"/>
              <a:ext cx="1031252" cy="261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50"/>
            <p:cNvSpPr>
              <a:spLocks noChangeArrowheads="1"/>
            </p:cNvSpPr>
            <p:nvPr/>
          </p:nvSpPr>
          <p:spPr bwMode="auto">
            <a:xfrm>
              <a:off x="6372920" y="2944556"/>
              <a:ext cx="1031252" cy="261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7"/>
            <p:cNvGrpSpPr/>
            <p:nvPr/>
          </p:nvGrpSpPr>
          <p:grpSpPr bwMode="auto">
            <a:xfrm>
              <a:off x="6730578" y="2096115"/>
              <a:ext cx="275978" cy="488168"/>
              <a:chOff x="6750025" y="1785132"/>
              <a:chExt cx="252855" cy="447267"/>
            </a:xfrm>
          </p:grpSpPr>
          <p:sp>
            <p:nvSpPr>
              <p:cNvPr id="17" name="Freeform 9"/>
              <p:cNvSpPr>
                <a:spLocks noEditPoints="1"/>
              </p:cNvSpPr>
              <p:nvPr/>
            </p:nvSpPr>
            <p:spPr bwMode="auto">
              <a:xfrm>
                <a:off x="6750025" y="1859080"/>
                <a:ext cx="252855" cy="373319"/>
              </a:xfrm>
              <a:custGeom>
                <a:avLst/>
                <a:gdLst>
                  <a:gd name="T0" fmla="*/ 178891 w 294"/>
                  <a:gd name="T1" fmla="*/ 127014 h 435"/>
                  <a:gd name="T2" fmla="*/ 206412 w 294"/>
                  <a:gd name="T3" fmla="*/ 72089 h 435"/>
                  <a:gd name="T4" fmla="*/ 126428 w 294"/>
                  <a:gd name="T5" fmla="*/ 0 h 435"/>
                  <a:gd name="T6" fmla="*/ 46443 w 294"/>
                  <a:gd name="T7" fmla="*/ 72089 h 435"/>
                  <a:gd name="T8" fmla="*/ 73964 w 294"/>
                  <a:gd name="T9" fmla="*/ 127014 h 435"/>
                  <a:gd name="T10" fmla="*/ 0 w 294"/>
                  <a:gd name="T11" fmla="*/ 231715 h 435"/>
                  <a:gd name="T12" fmla="*/ 860 w 294"/>
                  <a:gd name="T13" fmla="*/ 359588 h 435"/>
                  <a:gd name="T14" fmla="*/ 22361 w 294"/>
                  <a:gd name="T15" fmla="*/ 373319 h 435"/>
                  <a:gd name="T16" fmla="*/ 230494 w 294"/>
                  <a:gd name="T17" fmla="*/ 373319 h 435"/>
                  <a:gd name="T18" fmla="*/ 251135 w 294"/>
                  <a:gd name="T19" fmla="*/ 359588 h 435"/>
                  <a:gd name="T20" fmla="*/ 252855 w 294"/>
                  <a:gd name="T21" fmla="*/ 231715 h 435"/>
                  <a:gd name="T22" fmla="*/ 178891 w 294"/>
                  <a:gd name="T23" fmla="*/ 127014 h 435"/>
                  <a:gd name="T24" fmla="*/ 148789 w 294"/>
                  <a:gd name="T25" fmla="*/ 187089 h 435"/>
                  <a:gd name="T26" fmla="*/ 143629 w 294"/>
                  <a:gd name="T27" fmla="*/ 218842 h 435"/>
                  <a:gd name="T28" fmla="*/ 138468 w 294"/>
                  <a:gd name="T29" fmla="*/ 251454 h 435"/>
                  <a:gd name="T30" fmla="*/ 126428 w 294"/>
                  <a:gd name="T31" fmla="*/ 266043 h 435"/>
                  <a:gd name="T32" fmla="*/ 114387 w 294"/>
                  <a:gd name="T33" fmla="*/ 251454 h 435"/>
                  <a:gd name="T34" fmla="*/ 109226 w 294"/>
                  <a:gd name="T35" fmla="*/ 218842 h 435"/>
                  <a:gd name="T36" fmla="*/ 104066 w 294"/>
                  <a:gd name="T37" fmla="*/ 187089 h 435"/>
                  <a:gd name="T38" fmla="*/ 105786 w 294"/>
                  <a:gd name="T39" fmla="*/ 169066 h 435"/>
                  <a:gd name="T40" fmla="*/ 116107 w 294"/>
                  <a:gd name="T41" fmla="*/ 161342 h 435"/>
                  <a:gd name="T42" fmla="*/ 136748 w 294"/>
                  <a:gd name="T43" fmla="*/ 161342 h 435"/>
                  <a:gd name="T44" fmla="*/ 147069 w 294"/>
                  <a:gd name="T45" fmla="*/ 169066 h 435"/>
                  <a:gd name="T46" fmla="*/ 148789 w 294"/>
                  <a:gd name="T47" fmla="*/ 187089 h 4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94" h="435">
                    <a:moveTo>
                      <a:pt x="208" y="148"/>
                    </a:moveTo>
                    <a:cubicBezTo>
                      <a:pt x="227" y="133"/>
                      <a:pt x="240" y="110"/>
                      <a:pt x="240" y="84"/>
                    </a:cubicBezTo>
                    <a:cubicBezTo>
                      <a:pt x="240" y="38"/>
                      <a:pt x="198" y="0"/>
                      <a:pt x="147" y="0"/>
                    </a:cubicBezTo>
                    <a:cubicBezTo>
                      <a:pt x="95" y="0"/>
                      <a:pt x="54" y="38"/>
                      <a:pt x="54" y="84"/>
                    </a:cubicBezTo>
                    <a:cubicBezTo>
                      <a:pt x="54" y="110"/>
                      <a:pt x="66" y="133"/>
                      <a:pt x="86" y="148"/>
                    </a:cubicBezTo>
                    <a:cubicBezTo>
                      <a:pt x="35" y="169"/>
                      <a:pt x="0" y="216"/>
                      <a:pt x="0" y="270"/>
                    </a:cubicBezTo>
                    <a:cubicBezTo>
                      <a:pt x="0" y="276"/>
                      <a:pt x="1" y="419"/>
                      <a:pt x="1" y="419"/>
                    </a:cubicBezTo>
                    <a:cubicBezTo>
                      <a:pt x="1" y="428"/>
                      <a:pt x="12" y="435"/>
                      <a:pt x="26" y="435"/>
                    </a:cubicBezTo>
                    <a:cubicBezTo>
                      <a:pt x="268" y="435"/>
                      <a:pt x="268" y="435"/>
                      <a:pt x="268" y="435"/>
                    </a:cubicBezTo>
                    <a:cubicBezTo>
                      <a:pt x="282" y="435"/>
                      <a:pt x="292" y="428"/>
                      <a:pt x="292" y="419"/>
                    </a:cubicBezTo>
                    <a:cubicBezTo>
                      <a:pt x="292" y="419"/>
                      <a:pt x="294" y="276"/>
                      <a:pt x="294" y="270"/>
                    </a:cubicBezTo>
                    <a:cubicBezTo>
                      <a:pt x="294" y="216"/>
                      <a:pt x="259" y="169"/>
                      <a:pt x="208" y="148"/>
                    </a:cubicBezTo>
                    <a:close/>
                    <a:moveTo>
                      <a:pt x="173" y="218"/>
                    </a:moveTo>
                    <a:cubicBezTo>
                      <a:pt x="167" y="255"/>
                      <a:pt x="167" y="255"/>
                      <a:pt x="167" y="255"/>
                    </a:cubicBezTo>
                    <a:cubicBezTo>
                      <a:pt x="161" y="293"/>
                      <a:pt x="161" y="293"/>
                      <a:pt x="161" y="293"/>
                    </a:cubicBezTo>
                    <a:cubicBezTo>
                      <a:pt x="159" y="303"/>
                      <a:pt x="153" y="310"/>
                      <a:pt x="147" y="310"/>
                    </a:cubicBezTo>
                    <a:cubicBezTo>
                      <a:pt x="141" y="310"/>
                      <a:pt x="135" y="303"/>
                      <a:pt x="133" y="293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1" y="218"/>
                      <a:pt x="121" y="218"/>
                      <a:pt x="121" y="218"/>
                    </a:cubicBezTo>
                    <a:cubicBezTo>
                      <a:pt x="120" y="211"/>
                      <a:pt x="121" y="203"/>
                      <a:pt x="123" y="197"/>
                    </a:cubicBezTo>
                    <a:cubicBezTo>
                      <a:pt x="126" y="191"/>
                      <a:pt x="130" y="188"/>
                      <a:pt x="135" y="188"/>
                    </a:cubicBezTo>
                    <a:cubicBezTo>
                      <a:pt x="159" y="188"/>
                      <a:pt x="159" y="188"/>
                      <a:pt x="159" y="188"/>
                    </a:cubicBezTo>
                    <a:cubicBezTo>
                      <a:pt x="164" y="188"/>
                      <a:pt x="168" y="191"/>
                      <a:pt x="171" y="197"/>
                    </a:cubicBezTo>
                    <a:cubicBezTo>
                      <a:pt x="173" y="203"/>
                      <a:pt x="174" y="211"/>
                      <a:pt x="173" y="218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Oval 10"/>
              <p:cNvSpPr>
                <a:spLocks noChangeArrowheads="1"/>
              </p:cNvSpPr>
              <p:nvPr/>
            </p:nvSpPr>
            <p:spPr bwMode="auto">
              <a:xfrm>
                <a:off x="6948015" y="1879356"/>
                <a:ext cx="45323" cy="85875"/>
              </a:xfrm>
              <a:prstGeom prst="ellipse">
                <a:avLst/>
              </a:pr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Oval 11"/>
              <p:cNvSpPr>
                <a:spLocks noChangeArrowheads="1"/>
              </p:cNvSpPr>
              <p:nvPr/>
            </p:nvSpPr>
            <p:spPr bwMode="auto">
              <a:xfrm>
                <a:off x="6752410" y="1879356"/>
                <a:ext cx="46516" cy="85875"/>
              </a:xfrm>
              <a:prstGeom prst="ellipse">
                <a:avLst/>
              </a:pr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6757181" y="1785132"/>
                <a:ext cx="232579" cy="124042"/>
              </a:xfrm>
              <a:custGeom>
                <a:avLst/>
                <a:gdLst>
                  <a:gd name="T0" fmla="*/ 0 w 271"/>
                  <a:gd name="T1" fmla="*/ 114567 h 144"/>
                  <a:gd name="T2" fmla="*/ 9440 w 271"/>
                  <a:gd name="T3" fmla="*/ 124042 h 144"/>
                  <a:gd name="T4" fmla="*/ 18881 w 271"/>
                  <a:gd name="T5" fmla="*/ 114567 h 144"/>
                  <a:gd name="T6" fmla="*/ 116719 w 271"/>
                  <a:gd name="T7" fmla="*/ 19812 h 144"/>
                  <a:gd name="T8" fmla="*/ 213698 w 271"/>
                  <a:gd name="T9" fmla="*/ 114567 h 144"/>
                  <a:gd name="T10" fmla="*/ 223139 w 271"/>
                  <a:gd name="T11" fmla="*/ 124042 h 144"/>
                  <a:gd name="T12" fmla="*/ 232579 w 271"/>
                  <a:gd name="T13" fmla="*/ 114567 h 144"/>
                  <a:gd name="T14" fmla="*/ 116719 w 271"/>
                  <a:gd name="T15" fmla="*/ 0 h 144"/>
                  <a:gd name="T16" fmla="*/ 0 w 271"/>
                  <a:gd name="T17" fmla="*/ 114567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1" h="144">
                    <a:moveTo>
                      <a:pt x="0" y="133"/>
                    </a:moveTo>
                    <a:cubicBezTo>
                      <a:pt x="0" y="139"/>
                      <a:pt x="5" y="144"/>
                      <a:pt x="11" y="144"/>
                    </a:cubicBezTo>
                    <a:cubicBezTo>
                      <a:pt x="17" y="144"/>
                      <a:pt x="22" y="139"/>
                      <a:pt x="22" y="133"/>
                    </a:cubicBezTo>
                    <a:cubicBezTo>
                      <a:pt x="22" y="72"/>
                      <a:pt x="73" y="23"/>
                      <a:pt x="136" y="23"/>
                    </a:cubicBezTo>
                    <a:cubicBezTo>
                      <a:pt x="198" y="23"/>
                      <a:pt x="249" y="72"/>
                      <a:pt x="249" y="133"/>
                    </a:cubicBezTo>
                    <a:cubicBezTo>
                      <a:pt x="249" y="139"/>
                      <a:pt x="254" y="144"/>
                      <a:pt x="260" y="144"/>
                    </a:cubicBezTo>
                    <a:cubicBezTo>
                      <a:pt x="266" y="144"/>
                      <a:pt x="271" y="139"/>
                      <a:pt x="271" y="133"/>
                    </a:cubicBezTo>
                    <a:cubicBezTo>
                      <a:pt x="271" y="60"/>
                      <a:pt x="210" y="0"/>
                      <a:pt x="136" y="0"/>
                    </a:cubicBezTo>
                    <a:cubicBezTo>
                      <a:pt x="61" y="0"/>
                      <a:pt x="0" y="60"/>
                      <a:pt x="0" y="133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8"/>
            <p:cNvGrpSpPr/>
            <p:nvPr/>
          </p:nvGrpSpPr>
          <p:grpSpPr bwMode="auto">
            <a:xfrm>
              <a:off x="6673788" y="3317526"/>
              <a:ext cx="501556" cy="498657"/>
              <a:chOff x="6634825" y="2939099"/>
              <a:chExt cx="412678" cy="410293"/>
            </a:xfrm>
          </p:grpSpPr>
          <p:sp>
            <p:nvSpPr>
              <p:cNvPr id="13" name="Freeform 15"/>
              <p:cNvSpPr>
                <a:spLocks noEditPoints="1"/>
              </p:cNvSpPr>
              <p:nvPr/>
            </p:nvSpPr>
            <p:spPr bwMode="auto">
              <a:xfrm>
                <a:off x="6763638" y="3009469"/>
                <a:ext cx="155053" cy="218267"/>
              </a:xfrm>
              <a:custGeom>
                <a:avLst/>
                <a:gdLst>
                  <a:gd name="T0" fmla="*/ 109399 w 180"/>
                  <a:gd name="T1" fmla="*/ 74194 h 253"/>
                  <a:gd name="T2" fmla="*/ 126627 w 180"/>
                  <a:gd name="T3" fmla="*/ 42273 h 253"/>
                  <a:gd name="T4" fmla="*/ 77527 w 180"/>
                  <a:gd name="T5" fmla="*/ 0 h 253"/>
                  <a:gd name="T6" fmla="*/ 28426 w 180"/>
                  <a:gd name="T7" fmla="*/ 42273 h 253"/>
                  <a:gd name="T8" fmla="*/ 45654 w 180"/>
                  <a:gd name="T9" fmla="*/ 74194 h 253"/>
                  <a:gd name="T10" fmla="*/ 0 w 180"/>
                  <a:gd name="T11" fmla="*/ 135446 h 253"/>
                  <a:gd name="T12" fmla="*/ 861 w 180"/>
                  <a:gd name="T13" fmla="*/ 210503 h 253"/>
                  <a:gd name="T14" fmla="*/ 13782 w 180"/>
                  <a:gd name="T15" fmla="*/ 218267 h 253"/>
                  <a:gd name="T16" fmla="*/ 141271 w 180"/>
                  <a:gd name="T17" fmla="*/ 218267 h 253"/>
                  <a:gd name="T18" fmla="*/ 154192 w 180"/>
                  <a:gd name="T19" fmla="*/ 210503 h 253"/>
                  <a:gd name="T20" fmla="*/ 155053 w 180"/>
                  <a:gd name="T21" fmla="*/ 135446 h 253"/>
                  <a:gd name="T22" fmla="*/ 109399 w 180"/>
                  <a:gd name="T23" fmla="*/ 74194 h 253"/>
                  <a:gd name="T24" fmla="*/ 91309 w 180"/>
                  <a:gd name="T25" fmla="*/ 109565 h 253"/>
                  <a:gd name="T26" fmla="*/ 87863 w 180"/>
                  <a:gd name="T27" fmla="*/ 127682 h 253"/>
                  <a:gd name="T28" fmla="*/ 84418 w 180"/>
                  <a:gd name="T29" fmla="*/ 146662 h 253"/>
                  <a:gd name="T30" fmla="*/ 77527 w 180"/>
                  <a:gd name="T31" fmla="*/ 155289 h 253"/>
                  <a:gd name="T32" fmla="*/ 70635 w 180"/>
                  <a:gd name="T33" fmla="*/ 146662 h 253"/>
                  <a:gd name="T34" fmla="*/ 67190 w 180"/>
                  <a:gd name="T35" fmla="*/ 127682 h 253"/>
                  <a:gd name="T36" fmla="*/ 63744 w 180"/>
                  <a:gd name="T37" fmla="*/ 109565 h 253"/>
                  <a:gd name="T38" fmla="*/ 64605 w 180"/>
                  <a:gd name="T39" fmla="*/ 98350 h 253"/>
                  <a:gd name="T40" fmla="*/ 70635 w 180"/>
                  <a:gd name="T41" fmla="*/ 94036 h 253"/>
                  <a:gd name="T42" fmla="*/ 83556 w 180"/>
                  <a:gd name="T43" fmla="*/ 94036 h 253"/>
                  <a:gd name="T44" fmla="*/ 89586 w 180"/>
                  <a:gd name="T45" fmla="*/ 98350 h 253"/>
                  <a:gd name="T46" fmla="*/ 91309 w 180"/>
                  <a:gd name="T47" fmla="*/ 109565 h 25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0" h="253">
                    <a:moveTo>
                      <a:pt x="127" y="86"/>
                    </a:moveTo>
                    <a:cubicBezTo>
                      <a:pt x="139" y="77"/>
                      <a:pt x="147" y="64"/>
                      <a:pt x="147" y="49"/>
                    </a:cubicBezTo>
                    <a:cubicBezTo>
                      <a:pt x="147" y="22"/>
                      <a:pt x="121" y="0"/>
                      <a:pt x="90" y="0"/>
                    </a:cubicBezTo>
                    <a:cubicBezTo>
                      <a:pt x="58" y="0"/>
                      <a:pt x="33" y="22"/>
                      <a:pt x="33" y="49"/>
                    </a:cubicBezTo>
                    <a:cubicBezTo>
                      <a:pt x="33" y="64"/>
                      <a:pt x="41" y="77"/>
                      <a:pt x="53" y="86"/>
                    </a:cubicBezTo>
                    <a:cubicBezTo>
                      <a:pt x="22" y="98"/>
                      <a:pt x="0" y="125"/>
                      <a:pt x="0" y="157"/>
                    </a:cubicBezTo>
                    <a:cubicBezTo>
                      <a:pt x="0" y="160"/>
                      <a:pt x="1" y="244"/>
                      <a:pt x="1" y="244"/>
                    </a:cubicBezTo>
                    <a:cubicBezTo>
                      <a:pt x="1" y="249"/>
                      <a:pt x="8" y="253"/>
                      <a:pt x="16" y="253"/>
                    </a:cubicBezTo>
                    <a:cubicBezTo>
                      <a:pt x="164" y="253"/>
                      <a:pt x="164" y="253"/>
                      <a:pt x="164" y="253"/>
                    </a:cubicBezTo>
                    <a:cubicBezTo>
                      <a:pt x="172" y="253"/>
                      <a:pt x="179" y="249"/>
                      <a:pt x="179" y="244"/>
                    </a:cubicBezTo>
                    <a:cubicBezTo>
                      <a:pt x="179" y="244"/>
                      <a:pt x="180" y="160"/>
                      <a:pt x="180" y="157"/>
                    </a:cubicBezTo>
                    <a:cubicBezTo>
                      <a:pt x="180" y="125"/>
                      <a:pt x="158" y="98"/>
                      <a:pt x="127" y="86"/>
                    </a:cubicBezTo>
                    <a:close/>
                    <a:moveTo>
                      <a:pt x="106" y="127"/>
                    </a:moveTo>
                    <a:cubicBezTo>
                      <a:pt x="102" y="148"/>
                      <a:pt x="102" y="148"/>
                      <a:pt x="102" y="148"/>
                    </a:cubicBezTo>
                    <a:cubicBezTo>
                      <a:pt x="98" y="170"/>
                      <a:pt x="98" y="170"/>
                      <a:pt x="98" y="170"/>
                    </a:cubicBezTo>
                    <a:cubicBezTo>
                      <a:pt x="97" y="176"/>
                      <a:pt x="94" y="180"/>
                      <a:pt x="90" y="180"/>
                    </a:cubicBezTo>
                    <a:cubicBezTo>
                      <a:pt x="86" y="180"/>
                      <a:pt x="83" y="176"/>
                      <a:pt x="82" y="170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73" y="122"/>
                      <a:pt x="74" y="118"/>
                      <a:pt x="75" y="114"/>
                    </a:cubicBezTo>
                    <a:cubicBezTo>
                      <a:pt x="77" y="111"/>
                      <a:pt x="80" y="109"/>
                      <a:pt x="82" y="109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00" y="109"/>
                      <a:pt x="103" y="111"/>
                      <a:pt x="104" y="114"/>
                    </a:cubicBezTo>
                    <a:cubicBezTo>
                      <a:pt x="106" y="118"/>
                      <a:pt x="107" y="122"/>
                      <a:pt x="106" y="127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6"/>
              <p:cNvSpPr>
                <a:spLocks noEditPoints="1"/>
              </p:cNvSpPr>
              <p:nvPr/>
            </p:nvSpPr>
            <p:spPr bwMode="auto">
              <a:xfrm>
                <a:off x="6634825" y="2939099"/>
                <a:ext cx="412678" cy="410293"/>
              </a:xfrm>
              <a:custGeom>
                <a:avLst/>
                <a:gdLst>
                  <a:gd name="T0" fmla="*/ 355935 w 480"/>
                  <a:gd name="T1" fmla="*/ 0 h 477"/>
                  <a:gd name="T2" fmla="*/ 56743 w 480"/>
                  <a:gd name="T3" fmla="*/ 0 h 477"/>
                  <a:gd name="T4" fmla="*/ 0 w 480"/>
                  <a:gd name="T5" fmla="*/ 50749 h 477"/>
                  <a:gd name="T6" fmla="*/ 0 w 480"/>
                  <a:gd name="T7" fmla="*/ 258906 h 477"/>
                  <a:gd name="T8" fmla="*/ 56743 w 480"/>
                  <a:gd name="T9" fmla="*/ 310515 h 477"/>
                  <a:gd name="T10" fmla="*/ 175388 w 480"/>
                  <a:gd name="T11" fmla="*/ 310515 h 477"/>
                  <a:gd name="T12" fmla="*/ 175388 w 480"/>
                  <a:gd name="T13" fmla="*/ 367285 h 477"/>
                  <a:gd name="T14" fmla="*/ 99731 w 480"/>
                  <a:gd name="T15" fmla="*/ 410293 h 477"/>
                  <a:gd name="T16" fmla="*/ 312947 w 480"/>
                  <a:gd name="T17" fmla="*/ 410293 h 477"/>
                  <a:gd name="T18" fmla="*/ 237290 w 480"/>
                  <a:gd name="T19" fmla="*/ 367285 h 477"/>
                  <a:gd name="T20" fmla="*/ 237290 w 480"/>
                  <a:gd name="T21" fmla="*/ 310515 h 477"/>
                  <a:gd name="T22" fmla="*/ 355935 w 480"/>
                  <a:gd name="T23" fmla="*/ 310515 h 477"/>
                  <a:gd name="T24" fmla="*/ 412678 w 480"/>
                  <a:gd name="T25" fmla="*/ 258906 h 477"/>
                  <a:gd name="T26" fmla="*/ 412678 w 480"/>
                  <a:gd name="T27" fmla="*/ 50749 h 477"/>
                  <a:gd name="T28" fmla="*/ 355935 w 480"/>
                  <a:gd name="T29" fmla="*/ 0 h 477"/>
                  <a:gd name="T30" fmla="*/ 369691 w 480"/>
                  <a:gd name="T31" fmla="*/ 258906 h 477"/>
                  <a:gd name="T32" fmla="*/ 355935 w 480"/>
                  <a:gd name="T33" fmla="*/ 271808 h 477"/>
                  <a:gd name="T34" fmla="*/ 56743 w 480"/>
                  <a:gd name="T35" fmla="*/ 271808 h 477"/>
                  <a:gd name="T36" fmla="*/ 42987 w 480"/>
                  <a:gd name="T37" fmla="*/ 258906 h 477"/>
                  <a:gd name="T38" fmla="*/ 42987 w 480"/>
                  <a:gd name="T39" fmla="*/ 50749 h 477"/>
                  <a:gd name="T40" fmla="*/ 56743 w 480"/>
                  <a:gd name="T41" fmla="*/ 38707 h 477"/>
                  <a:gd name="T42" fmla="*/ 355935 w 480"/>
                  <a:gd name="T43" fmla="*/ 38707 h 477"/>
                  <a:gd name="T44" fmla="*/ 369691 w 480"/>
                  <a:gd name="T45" fmla="*/ 50749 h 477"/>
                  <a:gd name="T46" fmla="*/ 369691 w 480"/>
                  <a:gd name="T47" fmla="*/ 258906 h 47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80" h="477">
                    <a:moveTo>
                      <a:pt x="414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30" y="0"/>
                      <a:pt x="0" y="26"/>
                      <a:pt x="0" y="59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334"/>
                      <a:pt x="30" y="361"/>
                      <a:pt x="66" y="361"/>
                    </a:cubicBezTo>
                    <a:cubicBezTo>
                      <a:pt x="204" y="361"/>
                      <a:pt x="204" y="361"/>
                      <a:pt x="204" y="361"/>
                    </a:cubicBezTo>
                    <a:cubicBezTo>
                      <a:pt x="204" y="427"/>
                      <a:pt x="204" y="427"/>
                      <a:pt x="204" y="427"/>
                    </a:cubicBezTo>
                    <a:cubicBezTo>
                      <a:pt x="153" y="434"/>
                      <a:pt x="116" y="454"/>
                      <a:pt x="116" y="477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364" y="454"/>
                      <a:pt x="327" y="434"/>
                      <a:pt x="276" y="427"/>
                    </a:cubicBezTo>
                    <a:cubicBezTo>
                      <a:pt x="276" y="361"/>
                      <a:pt x="276" y="361"/>
                      <a:pt x="276" y="361"/>
                    </a:cubicBezTo>
                    <a:cubicBezTo>
                      <a:pt x="414" y="361"/>
                      <a:pt x="414" y="361"/>
                      <a:pt x="414" y="361"/>
                    </a:cubicBezTo>
                    <a:cubicBezTo>
                      <a:pt x="450" y="361"/>
                      <a:pt x="480" y="334"/>
                      <a:pt x="480" y="301"/>
                    </a:cubicBezTo>
                    <a:cubicBezTo>
                      <a:pt x="480" y="59"/>
                      <a:pt x="480" y="59"/>
                      <a:pt x="480" y="59"/>
                    </a:cubicBezTo>
                    <a:cubicBezTo>
                      <a:pt x="480" y="26"/>
                      <a:pt x="450" y="0"/>
                      <a:pt x="414" y="0"/>
                    </a:cubicBezTo>
                    <a:close/>
                    <a:moveTo>
                      <a:pt x="430" y="301"/>
                    </a:moveTo>
                    <a:cubicBezTo>
                      <a:pt x="430" y="309"/>
                      <a:pt x="423" y="316"/>
                      <a:pt x="414" y="316"/>
                    </a:cubicBezTo>
                    <a:cubicBezTo>
                      <a:pt x="66" y="316"/>
                      <a:pt x="66" y="316"/>
                      <a:pt x="66" y="316"/>
                    </a:cubicBezTo>
                    <a:cubicBezTo>
                      <a:pt x="57" y="316"/>
                      <a:pt x="50" y="309"/>
                      <a:pt x="50" y="301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1"/>
                      <a:pt x="57" y="45"/>
                      <a:pt x="66" y="45"/>
                    </a:cubicBezTo>
                    <a:cubicBezTo>
                      <a:pt x="414" y="45"/>
                      <a:pt x="414" y="45"/>
                      <a:pt x="414" y="45"/>
                    </a:cubicBezTo>
                    <a:cubicBezTo>
                      <a:pt x="423" y="45"/>
                      <a:pt x="430" y="51"/>
                      <a:pt x="430" y="59"/>
                    </a:cubicBezTo>
                    <a:lnTo>
                      <a:pt x="430" y="301"/>
                    </a:ln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 bwMode="auto">
          <a:xfrm>
            <a:off x="889862" y="1268250"/>
            <a:ext cx="6551613" cy="339725"/>
            <a:chOff x="933450" y="1301583"/>
            <a:chExt cx="6008437" cy="276471"/>
          </a:xfrm>
        </p:grpSpPr>
        <p:sp>
          <p:nvSpPr>
            <p:cNvPr id="22" name="任意多边形 21"/>
            <p:cNvSpPr/>
            <p:nvPr/>
          </p:nvSpPr>
          <p:spPr>
            <a:xfrm>
              <a:off x="933450" y="1301583"/>
              <a:ext cx="5942922" cy="257093"/>
            </a:xfrm>
            <a:custGeom>
              <a:avLst/>
              <a:gdLst>
                <a:gd name="connsiteX0" fmla="*/ 5943600 w 5943600"/>
                <a:gd name="connsiteY0" fmla="*/ 257175 h 257175"/>
                <a:gd name="connsiteX1" fmla="*/ 5943600 w 5943600"/>
                <a:gd name="connsiteY1" fmla="*/ 0 h 257175"/>
                <a:gd name="connsiteX2" fmla="*/ 0 w 5943600"/>
                <a:gd name="connsiteY2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0" h="257175">
                  <a:moveTo>
                    <a:pt x="5943600" y="257175"/>
                  </a:moveTo>
                  <a:lnTo>
                    <a:pt x="5943600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4F0D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818136" y="1473409"/>
              <a:ext cx="123751" cy="104645"/>
            </a:xfrm>
            <a:prstGeom prst="ellipse">
              <a:avLst/>
            </a:prstGeom>
            <a:solidFill>
              <a:srgbClr val="F4F0D6"/>
            </a:solidFill>
            <a:ln w="9525">
              <a:solidFill>
                <a:srgbClr val="F4F0D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889862" y="3924609"/>
            <a:ext cx="6546850" cy="341784"/>
            <a:chOff x="933450" y="3967163"/>
            <a:chExt cx="6008437" cy="341185"/>
          </a:xfrm>
        </p:grpSpPr>
        <p:sp>
          <p:nvSpPr>
            <p:cNvPr id="25" name="椭圆 24"/>
            <p:cNvSpPr/>
            <p:nvPr/>
          </p:nvSpPr>
          <p:spPr>
            <a:xfrm>
              <a:off x="6818047" y="3967163"/>
              <a:ext cx="123840" cy="137870"/>
            </a:xfrm>
            <a:prstGeom prst="ellipse">
              <a:avLst/>
            </a:prstGeom>
            <a:solidFill>
              <a:srgbClr val="F4F0D6"/>
            </a:solidFill>
            <a:ln w="9525">
              <a:solidFill>
                <a:srgbClr val="F4F0D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flipV="1">
              <a:off x="933450" y="4105504"/>
              <a:ext cx="5942875" cy="202844"/>
            </a:xfrm>
            <a:custGeom>
              <a:avLst/>
              <a:gdLst>
                <a:gd name="connsiteX0" fmla="*/ 5943600 w 5943600"/>
                <a:gd name="connsiteY0" fmla="*/ 257175 h 257175"/>
                <a:gd name="connsiteX1" fmla="*/ 5943600 w 5943600"/>
                <a:gd name="connsiteY1" fmla="*/ 0 h 257175"/>
                <a:gd name="connsiteX2" fmla="*/ 0 w 5943600"/>
                <a:gd name="connsiteY2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0" h="257175">
                  <a:moveTo>
                    <a:pt x="5943600" y="257175"/>
                  </a:moveTo>
                  <a:lnTo>
                    <a:pt x="5943600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4F0D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1547" y="1353365"/>
            <a:ext cx="4992570" cy="1165503"/>
            <a:chOff x="941091" y="1363938"/>
            <a:chExt cx="4992570" cy="1165503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941091" y="1744611"/>
              <a:ext cx="499257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70275" y="1363938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1486" y="3089764"/>
            <a:ext cx="5094770" cy="1019306"/>
            <a:chOff x="951030" y="3130154"/>
            <a:chExt cx="5094770" cy="1019306"/>
          </a:xfrm>
        </p:grpSpPr>
        <p:sp>
          <p:nvSpPr>
            <p:cNvPr id="31" name="矩形 18"/>
            <p:cNvSpPr>
              <a:spLocks noChangeArrowheads="1"/>
            </p:cNvSpPr>
            <p:nvPr/>
          </p:nvSpPr>
          <p:spPr bwMode="auto">
            <a:xfrm>
              <a:off x="951030" y="3503129"/>
              <a:ext cx="509477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0214" y="313015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5" name="文本框 34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9" name="平行四边形 38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平行四边形 39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"/>
    </mc:Choice>
    <mc:Fallback>
      <p:transition spd="slow" advTm="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2" presetClass="exit" presetSubtype="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2" presetClass="exit" presetSubtype="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69847" y="2745699"/>
            <a:ext cx="1582576" cy="326028"/>
            <a:chOff x="1123756" y="3006683"/>
            <a:chExt cx="1582576" cy="326028"/>
          </a:xfrm>
        </p:grpSpPr>
        <p:grpSp>
          <p:nvGrpSpPr>
            <p:cNvPr id="5" name="组合 4"/>
            <p:cNvGrpSpPr/>
            <p:nvPr/>
          </p:nvGrpSpPr>
          <p:grpSpPr>
            <a:xfrm>
              <a:off x="1123756" y="3006683"/>
              <a:ext cx="310812" cy="310812"/>
              <a:chOff x="683568" y="1140565"/>
              <a:chExt cx="310812" cy="310812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683568" y="1140565"/>
                <a:ext cx="310812" cy="310812"/>
              </a:xfrm>
              <a:prstGeom prst="ellipse">
                <a:avLst/>
              </a:prstGeom>
              <a:solidFill>
                <a:srgbClr val="DD69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276"/>
              <p:cNvSpPr>
                <a:spLocks noEditPoints="1"/>
              </p:cNvSpPr>
              <p:nvPr/>
            </p:nvSpPr>
            <p:spPr bwMode="auto">
              <a:xfrm>
                <a:off x="758671" y="1219288"/>
                <a:ext cx="160606" cy="153365"/>
              </a:xfrm>
              <a:custGeom>
                <a:avLst/>
                <a:gdLst>
                  <a:gd name="T0" fmla="*/ 2147483646 w 156"/>
                  <a:gd name="T1" fmla="*/ 2147483646 h 161"/>
                  <a:gd name="T2" fmla="*/ 2147483646 w 156"/>
                  <a:gd name="T3" fmla="*/ 2147483646 h 161"/>
                  <a:gd name="T4" fmla="*/ 2147483646 w 156"/>
                  <a:gd name="T5" fmla="*/ 2147483646 h 161"/>
                  <a:gd name="T6" fmla="*/ 2147483646 w 156"/>
                  <a:gd name="T7" fmla="*/ 2147483646 h 161"/>
                  <a:gd name="T8" fmla="*/ 0 w 156"/>
                  <a:gd name="T9" fmla="*/ 2147483646 h 161"/>
                  <a:gd name="T10" fmla="*/ 0 w 156"/>
                  <a:gd name="T11" fmla="*/ 2147483646 h 161"/>
                  <a:gd name="T12" fmla="*/ 2147483646 w 156"/>
                  <a:gd name="T13" fmla="*/ 2147483646 h 161"/>
                  <a:gd name="T14" fmla="*/ 2147483646 w 156"/>
                  <a:gd name="T15" fmla="*/ 2147483646 h 161"/>
                  <a:gd name="T16" fmla="*/ 2147483646 w 156"/>
                  <a:gd name="T17" fmla="*/ 0 h 161"/>
                  <a:gd name="T18" fmla="*/ 2147483646 w 156"/>
                  <a:gd name="T19" fmla="*/ 2147483646 h 161"/>
                  <a:gd name="T20" fmla="*/ 2147483646 w 156"/>
                  <a:gd name="T21" fmla="*/ 2147483646 h 161"/>
                  <a:gd name="T22" fmla="*/ 0 w 156"/>
                  <a:gd name="T23" fmla="*/ 2147483646 h 161"/>
                  <a:gd name="T24" fmla="*/ 2147483646 w 156"/>
                  <a:gd name="T25" fmla="*/ 2147483646 h 161"/>
                  <a:gd name="T26" fmla="*/ 2147483646 w 156"/>
                  <a:gd name="T27" fmla="*/ 2147483646 h 161"/>
                  <a:gd name="T28" fmla="*/ 2147483646 w 156"/>
                  <a:gd name="T29" fmla="*/ 2147483646 h 161"/>
                  <a:gd name="T30" fmla="*/ 2147483646 w 156"/>
                  <a:gd name="T31" fmla="*/ 2147483646 h 161"/>
                  <a:gd name="T32" fmla="*/ 2147483646 w 156"/>
                  <a:gd name="T33" fmla="*/ 2147483646 h 161"/>
                  <a:gd name="T34" fmla="*/ 2147483646 w 156"/>
                  <a:gd name="T35" fmla="*/ 2147483646 h 161"/>
                  <a:gd name="T36" fmla="*/ 2147483646 w 156"/>
                  <a:gd name="T37" fmla="*/ 2147483646 h 161"/>
                  <a:gd name="T38" fmla="*/ 2147483646 w 156"/>
                  <a:gd name="T39" fmla="*/ 2147483646 h 161"/>
                  <a:gd name="T40" fmla="*/ 2147483646 w 156"/>
                  <a:gd name="T41" fmla="*/ 2147483646 h 161"/>
                  <a:gd name="T42" fmla="*/ 2147483646 w 156"/>
                  <a:gd name="T43" fmla="*/ 2147483646 h 161"/>
                  <a:gd name="T44" fmla="*/ 2147483646 w 156"/>
                  <a:gd name="T45" fmla="*/ 2147483646 h 161"/>
                  <a:gd name="T46" fmla="*/ 2147483646 w 156"/>
                  <a:gd name="T47" fmla="*/ 2147483646 h 161"/>
                  <a:gd name="T48" fmla="*/ 2147483646 w 156"/>
                  <a:gd name="T49" fmla="*/ 2147483646 h 161"/>
                  <a:gd name="T50" fmla="*/ 2147483646 w 156"/>
                  <a:gd name="T51" fmla="*/ 2147483646 h 161"/>
                  <a:gd name="T52" fmla="*/ 2147483646 w 156"/>
                  <a:gd name="T53" fmla="*/ 2147483646 h 161"/>
                  <a:gd name="T54" fmla="*/ 2147483646 w 156"/>
                  <a:gd name="T55" fmla="*/ 2147483646 h 161"/>
                  <a:gd name="T56" fmla="*/ 2147483646 w 156"/>
                  <a:gd name="T57" fmla="*/ 2147483646 h 161"/>
                  <a:gd name="T58" fmla="*/ 2147483646 w 156"/>
                  <a:gd name="T59" fmla="*/ 2147483646 h 161"/>
                  <a:gd name="T60" fmla="*/ 2147483646 w 156"/>
                  <a:gd name="T61" fmla="*/ 2147483646 h 161"/>
                  <a:gd name="T62" fmla="*/ 2147483646 w 156"/>
                  <a:gd name="T63" fmla="*/ 2147483646 h 161"/>
                  <a:gd name="T64" fmla="*/ 2147483646 w 156"/>
                  <a:gd name="T65" fmla="*/ 2147483646 h 161"/>
                  <a:gd name="T66" fmla="*/ 2147483646 w 156"/>
                  <a:gd name="T67" fmla="*/ 2147483646 h 161"/>
                  <a:gd name="T68" fmla="*/ 2147483646 w 156"/>
                  <a:gd name="T69" fmla="*/ 2147483646 h 161"/>
                  <a:gd name="T70" fmla="*/ 2147483646 w 156"/>
                  <a:gd name="T71" fmla="*/ 2147483646 h 161"/>
                  <a:gd name="T72" fmla="*/ 2147483646 w 156"/>
                  <a:gd name="T73" fmla="*/ 2147483646 h 16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56" h="161">
                    <a:moveTo>
                      <a:pt x="120" y="64"/>
                    </a:moveTo>
                    <a:lnTo>
                      <a:pt x="120" y="137"/>
                    </a:lnTo>
                    <a:lnTo>
                      <a:pt x="127" y="137"/>
                    </a:lnTo>
                    <a:lnTo>
                      <a:pt x="127" y="55"/>
                    </a:lnTo>
                    <a:lnTo>
                      <a:pt x="120" y="64"/>
                    </a:lnTo>
                    <a:close/>
                    <a:moveTo>
                      <a:pt x="0" y="144"/>
                    </a:moveTo>
                    <a:lnTo>
                      <a:pt x="156" y="144"/>
                    </a:lnTo>
                    <a:lnTo>
                      <a:pt x="156" y="161"/>
                    </a:lnTo>
                    <a:lnTo>
                      <a:pt x="0" y="161"/>
                    </a:lnTo>
                    <a:lnTo>
                      <a:pt x="0" y="144"/>
                    </a:lnTo>
                    <a:close/>
                    <a:moveTo>
                      <a:pt x="0" y="100"/>
                    </a:moveTo>
                    <a:lnTo>
                      <a:pt x="49" y="50"/>
                    </a:lnTo>
                    <a:lnTo>
                      <a:pt x="71" y="71"/>
                    </a:lnTo>
                    <a:lnTo>
                      <a:pt x="130" y="12"/>
                    </a:lnTo>
                    <a:lnTo>
                      <a:pt x="118" y="0"/>
                    </a:lnTo>
                    <a:lnTo>
                      <a:pt x="156" y="0"/>
                    </a:lnTo>
                    <a:lnTo>
                      <a:pt x="156" y="38"/>
                    </a:lnTo>
                    <a:lnTo>
                      <a:pt x="144" y="26"/>
                    </a:lnTo>
                    <a:lnTo>
                      <a:pt x="71" y="100"/>
                    </a:lnTo>
                    <a:lnTo>
                      <a:pt x="49" y="78"/>
                    </a:lnTo>
                    <a:lnTo>
                      <a:pt x="0" y="128"/>
                    </a:lnTo>
                    <a:lnTo>
                      <a:pt x="0" y="100"/>
                    </a:lnTo>
                    <a:close/>
                    <a:moveTo>
                      <a:pt x="134" y="48"/>
                    </a:moveTo>
                    <a:lnTo>
                      <a:pt x="134" y="137"/>
                    </a:lnTo>
                    <a:lnTo>
                      <a:pt x="144" y="137"/>
                    </a:lnTo>
                    <a:lnTo>
                      <a:pt x="144" y="38"/>
                    </a:lnTo>
                    <a:lnTo>
                      <a:pt x="134" y="48"/>
                    </a:lnTo>
                    <a:close/>
                    <a:moveTo>
                      <a:pt x="14" y="128"/>
                    </a:moveTo>
                    <a:lnTo>
                      <a:pt x="14" y="137"/>
                    </a:lnTo>
                    <a:lnTo>
                      <a:pt x="21" y="137"/>
                    </a:lnTo>
                    <a:lnTo>
                      <a:pt x="21" y="118"/>
                    </a:lnTo>
                    <a:lnTo>
                      <a:pt x="14" y="128"/>
                    </a:lnTo>
                    <a:close/>
                    <a:moveTo>
                      <a:pt x="28" y="111"/>
                    </a:moveTo>
                    <a:lnTo>
                      <a:pt x="28" y="137"/>
                    </a:lnTo>
                    <a:lnTo>
                      <a:pt x="38" y="137"/>
                    </a:lnTo>
                    <a:lnTo>
                      <a:pt x="38" y="104"/>
                    </a:lnTo>
                    <a:lnTo>
                      <a:pt x="28" y="111"/>
                    </a:lnTo>
                    <a:close/>
                    <a:moveTo>
                      <a:pt x="42" y="97"/>
                    </a:moveTo>
                    <a:lnTo>
                      <a:pt x="42" y="137"/>
                    </a:lnTo>
                    <a:lnTo>
                      <a:pt x="52" y="137"/>
                    </a:lnTo>
                    <a:lnTo>
                      <a:pt x="52" y="93"/>
                    </a:lnTo>
                    <a:lnTo>
                      <a:pt x="49" y="90"/>
                    </a:lnTo>
                    <a:lnTo>
                      <a:pt x="42" y="97"/>
                    </a:lnTo>
                    <a:close/>
                    <a:moveTo>
                      <a:pt x="59" y="100"/>
                    </a:moveTo>
                    <a:lnTo>
                      <a:pt x="59" y="137"/>
                    </a:lnTo>
                    <a:lnTo>
                      <a:pt x="68" y="137"/>
                    </a:lnTo>
                    <a:lnTo>
                      <a:pt x="68" y="109"/>
                    </a:lnTo>
                    <a:lnTo>
                      <a:pt x="61" y="102"/>
                    </a:lnTo>
                    <a:lnTo>
                      <a:pt x="59" y="100"/>
                    </a:lnTo>
                    <a:close/>
                    <a:moveTo>
                      <a:pt x="73" y="109"/>
                    </a:moveTo>
                    <a:lnTo>
                      <a:pt x="73" y="137"/>
                    </a:lnTo>
                    <a:lnTo>
                      <a:pt x="82" y="137"/>
                    </a:lnTo>
                    <a:lnTo>
                      <a:pt x="82" y="100"/>
                    </a:lnTo>
                    <a:lnTo>
                      <a:pt x="80" y="102"/>
                    </a:lnTo>
                    <a:lnTo>
                      <a:pt x="73" y="109"/>
                    </a:lnTo>
                    <a:close/>
                    <a:moveTo>
                      <a:pt x="90" y="95"/>
                    </a:moveTo>
                    <a:lnTo>
                      <a:pt x="90" y="137"/>
                    </a:lnTo>
                    <a:lnTo>
                      <a:pt x="99" y="137"/>
                    </a:lnTo>
                    <a:lnTo>
                      <a:pt x="99" y="85"/>
                    </a:lnTo>
                    <a:lnTo>
                      <a:pt x="90" y="95"/>
                    </a:lnTo>
                    <a:close/>
                    <a:moveTo>
                      <a:pt x="104" y="78"/>
                    </a:moveTo>
                    <a:lnTo>
                      <a:pt x="104" y="137"/>
                    </a:lnTo>
                    <a:lnTo>
                      <a:pt x="113" y="137"/>
                    </a:lnTo>
                    <a:lnTo>
                      <a:pt x="113" y="69"/>
                    </a:lnTo>
                    <a:lnTo>
                      <a:pt x="104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 bwMode="auto">
            <a:xfrm>
              <a:off x="1471716" y="3009546"/>
              <a:ext cx="123461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993984" y="2745699"/>
            <a:ext cx="1516370" cy="310812"/>
            <a:chOff x="2810266" y="3006683"/>
            <a:chExt cx="1516370" cy="310812"/>
          </a:xfrm>
        </p:grpSpPr>
        <p:grpSp>
          <p:nvGrpSpPr>
            <p:cNvPr id="10" name="组合 9"/>
            <p:cNvGrpSpPr/>
            <p:nvPr/>
          </p:nvGrpSpPr>
          <p:grpSpPr>
            <a:xfrm>
              <a:off x="2810266" y="3006683"/>
              <a:ext cx="310812" cy="310812"/>
              <a:chOff x="6804248" y="3369280"/>
              <a:chExt cx="310812" cy="310812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804248" y="3369280"/>
                <a:ext cx="310812" cy="310812"/>
              </a:xfrm>
              <a:prstGeom prst="ellipse">
                <a:avLst/>
              </a:prstGeom>
              <a:solidFill>
                <a:srgbClr val="DD69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29"/>
              <p:cNvSpPr>
                <a:spLocks noEditPoints="1"/>
              </p:cNvSpPr>
              <p:nvPr/>
            </p:nvSpPr>
            <p:spPr bwMode="auto">
              <a:xfrm>
                <a:off x="6884009" y="3441473"/>
                <a:ext cx="151289" cy="147375"/>
              </a:xfrm>
              <a:custGeom>
                <a:avLst/>
                <a:gdLst>
                  <a:gd name="T0" fmla="*/ 2147483646 w 33"/>
                  <a:gd name="T1" fmla="*/ 2147483646 h 32"/>
                  <a:gd name="T2" fmla="*/ 2147483646 w 33"/>
                  <a:gd name="T3" fmla="*/ 0 h 32"/>
                  <a:gd name="T4" fmla="*/ 2147483646 w 33"/>
                  <a:gd name="T5" fmla="*/ 0 h 32"/>
                  <a:gd name="T6" fmla="*/ 2147483646 w 33"/>
                  <a:gd name="T7" fmla="*/ 0 h 32"/>
                  <a:gd name="T8" fmla="*/ 2147483646 w 33"/>
                  <a:gd name="T9" fmla="*/ 2147483646 h 32"/>
                  <a:gd name="T10" fmla="*/ 2147483646 w 33"/>
                  <a:gd name="T11" fmla="*/ 2147483646 h 32"/>
                  <a:gd name="T12" fmla="*/ 2147483646 w 33"/>
                  <a:gd name="T13" fmla="*/ 2147483646 h 32"/>
                  <a:gd name="T14" fmla="*/ 2147483646 w 33"/>
                  <a:gd name="T15" fmla="*/ 2147483646 h 32"/>
                  <a:gd name="T16" fmla="*/ 2147483646 w 33"/>
                  <a:gd name="T17" fmla="*/ 2147483646 h 32"/>
                  <a:gd name="T18" fmla="*/ 0 w 33"/>
                  <a:gd name="T19" fmla="*/ 2147483646 h 32"/>
                  <a:gd name="T20" fmla="*/ 2147483646 w 33"/>
                  <a:gd name="T21" fmla="*/ 2147483646 h 32"/>
                  <a:gd name="T22" fmla="*/ 2147483646 w 33"/>
                  <a:gd name="T23" fmla="*/ 2147483646 h 32"/>
                  <a:gd name="T24" fmla="*/ 2147483646 w 33"/>
                  <a:gd name="T25" fmla="*/ 2147483646 h 32"/>
                  <a:gd name="T26" fmla="*/ 2147483646 w 33"/>
                  <a:gd name="T27" fmla="*/ 2147483646 h 32"/>
                  <a:gd name="T28" fmla="*/ 2147483646 w 33"/>
                  <a:gd name="T29" fmla="*/ 2147483646 h 32"/>
                  <a:gd name="T30" fmla="*/ 2147483646 w 33"/>
                  <a:gd name="T31" fmla="*/ 2147483646 h 32"/>
                  <a:gd name="T32" fmla="*/ 2147483646 w 33"/>
                  <a:gd name="T33" fmla="*/ 2147483646 h 32"/>
                  <a:gd name="T34" fmla="*/ 2147483646 w 33"/>
                  <a:gd name="T35" fmla="*/ 2147483646 h 32"/>
                  <a:gd name="T36" fmla="*/ 2147483646 w 33"/>
                  <a:gd name="T37" fmla="*/ 2147483646 h 32"/>
                  <a:gd name="T38" fmla="*/ 2147483646 w 33"/>
                  <a:gd name="T39" fmla="*/ 2147483646 h 32"/>
                  <a:gd name="T40" fmla="*/ 2147483646 w 33"/>
                  <a:gd name="T41" fmla="*/ 2147483646 h 32"/>
                  <a:gd name="T42" fmla="*/ 2147483646 w 33"/>
                  <a:gd name="T43" fmla="*/ 2147483646 h 32"/>
                  <a:gd name="T44" fmla="*/ 2147483646 w 33"/>
                  <a:gd name="T45" fmla="*/ 2147483646 h 32"/>
                  <a:gd name="T46" fmla="*/ 2147483646 w 33"/>
                  <a:gd name="T47" fmla="*/ 2147483646 h 32"/>
                  <a:gd name="T48" fmla="*/ 2147483646 w 33"/>
                  <a:gd name="T49" fmla="*/ 2147483646 h 32"/>
                  <a:gd name="T50" fmla="*/ 2147483646 w 33"/>
                  <a:gd name="T51" fmla="*/ 2147483646 h 32"/>
                  <a:gd name="T52" fmla="*/ 2147483646 w 33"/>
                  <a:gd name="T53" fmla="*/ 2147483646 h 32"/>
                  <a:gd name="T54" fmla="*/ 2147483646 w 33"/>
                  <a:gd name="T55" fmla="*/ 2147483646 h 32"/>
                  <a:gd name="T56" fmla="*/ 2147483646 w 33"/>
                  <a:gd name="T57" fmla="*/ 2147483646 h 32"/>
                  <a:gd name="T58" fmla="*/ 2147483646 w 33"/>
                  <a:gd name="T59" fmla="*/ 2147483646 h 32"/>
                  <a:gd name="T60" fmla="*/ 2147483646 w 33"/>
                  <a:gd name="T61" fmla="*/ 2147483646 h 32"/>
                  <a:gd name="T62" fmla="*/ 2147483646 w 33"/>
                  <a:gd name="T63" fmla="*/ 2147483646 h 32"/>
                  <a:gd name="T64" fmla="*/ 2147483646 w 33"/>
                  <a:gd name="T65" fmla="*/ 2147483646 h 32"/>
                  <a:gd name="T66" fmla="*/ 2147483646 w 33"/>
                  <a:gd name="T67" fmla="*/ 2147483646 h 32"/>
                  <a:gd name="T68" fmla="*/ 2147483646 w 33"/>
                  <a:gd name="T69" fmla="*/ 2147483646 h 32"/>
                  <a:gd name="T70" fmla="*/ 2147483646 w 33"/>
                  <a:gd name="T71" fmla="*/ 2147483646 h 32"/>
                  <a:gd name="T72" fmla="*/ 2147483646 w 33"/>
                  <a:gd name="T73" fmla="*/ 2147483646 h 32"/>
                  <a:gd name="T74" fmla="*/ 2147483646 w 33"/>
                  <a:gd name="T75" fmla="*/ 2147483646 h 3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" h="32">
                    <a:moveTo>
                      <a:pt x="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2" y="16"/>
                      <a:pt x="33" y="17"/>
                      <a:pt x="33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2" y="32"/>
                      <a:pt x="3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2" y="16"/>
                    </a:cubicBezTo>
                    <a:close/>
                    <a:moveTo>
                      <a:pt x="10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12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1" y="9"/>
                      <a:pt x="2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10"/>
                    </a:cubicBezTo>
                    <a:close/>
                    <a:moveTo>
                      <a:pt x="2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3"/>
                      <a:pt x="21" y="13"/>
                      <a:pt x="21" y="13"/>
                    </a:cubicBezTo>
                    <a:close/>
                    <a:moveTo>
                      <a:pt x="19" y="6"/>
                    </a:moveTo>
                    <a:cubicBezTo>
                      <a:pt x="24" y="6"/>
                      <a:pt x="24" y="6"/>
                      <a:pt x="24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lose/>
                    <a:moveTo>
                      <a:pt x="8" y="22"/>
                    </a:moveTo>
                    <a:cubicBezTo>
                      <a:pt x="7" y="24"/>
                      <a:pt x="6" y="25"/>
                      <a:pt x="6" y="26"/>
                    </a:cubicBezTo>
                    <a:cubicBezTo>
                      <a:pt x="6" y="26"/>
                      <a:pt x="7" y="27"/>
                      <a:pt x="7" y="27"/>
                    </a:cubicBezTo>
                    <a:cubicBezTo>
                      <a:pt x="7" y="27"/>
                      <a:pt x="8" y="27"/>
                      <a:pt x="8" y="27"/>
                    </a:cubicBezTo>
                    <a:cubicBezTo>
                      <a:pt x="10" y="27"/>
                      <a:pt x="11" y="27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4"/>
                      <a:pt x="13" y="23"/>
                      <a:pt x="17" y="23"/>
                    </a:cubicBezTo>
                    <a:cubicBezTo>
                      <a:pt x="20" y="23"/>
                      <a:pt x="21" y="24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7"/>
                      <a:pt x="23" y="27"/>
                      <a:pt x="25" y="27"/>
                    </a:cubicBezTo>
                    <a:cubicBezTo>
                      <a:pt x="26" y="27"/>
                      <a:pt x="27" y="27"/>
                      <a:pt x="27" y="26"/>
                    </a:cubicBezTo>
                    <a:cubicBezTo>
                      <a:pt x="27" y="25"/>
                      <a:pt x="26" y="24"/>
                      <a:pt x="25" y="22"/>
                    </a:cubicBezTo>
                    <a:cubicBezTo>
                      <a:pt x="23" y="21"/>
                      <a:pt x="20" y="21"/>
                      <a:pt x="17" y="21"/>
                    </a:cubicBezTo>
                    <a:cubicBezTo>
                      <a:pt x="15" y="21"/>
                      <a:pt x="13" y="21"/>
                      <a:pt x="12" y="21"/>
                    </a:cubicBezTo>
                    <a:cubicBezTo>
                      <a:pt x="11" y="21"/>
                      <a:pt x="9" y="22"/>
                      <a:pt x="8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 bwMode="auto">
            <a:xfrm>
              <a:off x="3134566" y="3006683"/>
              <a:ext cx="1192070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tittle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69847" y="3335593"/>
            <a:ext cx="1563954" cy="328318"/>
            <a:chOff x="1123756" y="3472546"/>
            <a:chExt cx="1563954" cy="328318"/>
          </a:xfrm>
        </p:grpSpPr>
        <p:grpSp>
          <p:nvGrpSpPr>
            <p:cNvPr id="17" name="组合 16"/>
            <p:cNvGrpSpPr/>
            <p:nvPr/>
          </p:nvGrpSpPr>
          <p:grpSpPr>
            <a:xfrm>
              <a:off x="1123756" y="3490052"/>
              <a:ext cx="310812" cy="310812"/>
              <a:chOff x="683568" y="2355726"/>
              <a:chExt cx="310812" cy="310812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83568" y="2355726"/>
                <a:ext cx="310812" cy="310812"/>
              </a:xfrm>
              <a:prstGeom prst="ellipse">
                <a:avLst/>
              </a:prstGeom>
              <a:solidFill>
                <a:srgbClr val="DD69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74"/>
              <p:cNvSpPr>
                <a:spLocks noEditPoints="1"/>
              </p:cNvSpPr>
              <p:nvPr/>
            </p:nvSpPr>
            <p:spPr bwMode="auto">
              <a:xfrm>
                <a:off x="772889" y="2448817"/>
                <a:ext cx="128920" cy="129125"/>
              </a:xfrm>
              <a:custGeom>
                <a:avLst/>
                <a:gdLst>
                  <a:gd name="T0" fmla="*/ 95 w 242"/>
                  <a:gd name="T1" fmla="*/ 208 h 242"/>
                  <a:gd name="T2" fmla="*/ 66 w 242"/>
                  <a:gd name="T3" fmla="*/ 210 h 242"/>
                  <a:gd name="T4" fmla="*/ 34 w 242"/>
                  <a:gd name="T5" fmla="*/ 206 h 242"/>
                  <a:gd name="T6" fmla="*/ 30 w 242"/>
                  <a:gd name="T7" fmla="*/ 174 h 242"/>
                  <a:gd name="T8" fmla="*/ 37 w 242"/>
                  <a:gd name="T9" fmla="*/ 155 h 242"/>
                  <a:gd name="T10" fmla="*/ 19 w 242"/>
                  <a:gd name="T11" fmla="*/ 146 h 242"/>
                  <a:gd name="T12" fmla="*/ 0 w 242"/>
                  <a:gd name="T13" fmla="*/ 119 h 242"/>
                  <a:gd name="T14" fmla="*/ 20 w 242"/>
                  <a:gd name="T15" fmla="*/ 95 h 242"/>
                  <a:gd name="T16" fmla="*/ 37 w 242"/>
                  <a:gd name="T17" fmla="*/ 87 h 242"/>
                  <a:gd name="T18" fmla="*/ 31 w 242"/>
                  <a:gd name="T19" fmla="*/ 67 h 242"/>
                  <a:gd name="T20" fmla="*/ 34 w 242"/>
                  <a:gd name="T21" fmla="*/ 34 h 242"/>
                  <a:gd name="T22" fmla="*/ 68 w 242"/>
                  <a:gd name="T23" fmla="*/ 31 h 242"/>
                  <a:gd name="T24" fmla="*/ 88 w 242"/>
                  <a:gd name="T25" fmla="*/ 36 h 242"/>
                  <a:gd name="T26" fmla="*/ 96 w 242"/>
                  <a:gd name="T27" fmla="*/ 20 h 242"/>
                  <a:gd name="T28" fmla="*/ 122 w 242"/>
                  <a:gd name="T29" fmla="*/ 0 h 242"/>
                  <a:gd name="T30" fmla="*/ 146 w 242"/>
                  <a:gd name="T31" fmla="*/ 21 h 242"/>
                  <a:gd name="T32" fmla="*/ 153 w 242"/>
                  <a:gd name="T33" fmla="*/ 36 h 242"/>
                  <a:gd name="T34" fmla="*/ 172 w 242"/>
                  <a:gd name="T35" fmla="*/ 32 h 242"/>
                  <a:gd name="T36" fmla="*/ 208 w 242"/>
                  <a:gd name="T37" fmla="*/ 35 h 242"/>
                  <a:gd name="T38" fmla="*/ 208 w 242"/>
                  <a:gd name="T39" fmla="*/ 69 h 242"/>
                  <a:gd name="T40" fmla="*/ 205 w 242"/>
                  <a:gd name="T41" fmla="*/ 88 h 242"/>
                  <a:gd name="T42" fmla="*/ 220 w 242"/>
                  <a:gd name="T43" fmla="*/ 95 h 242"/>
                  <a:gd name="T44" fmla="*/ 242 w 242"/>
                  <a:gd name="T45" fmla="*/ 120 h 242"/>
                  <a:gd name="T46" fmla="*/ 220 w 242"/>
                  <a:gd name="T47" fmla="*/ 146 h 242"/>
                  <a:gd name="T48" fmla="*/ 205 w 242"/>
                  <a:gd name="T49" fmla="*/ 153 h 242"/>
                  <a:gd name="T50" fmla="*/ 209 w 242"/>
                  <a:gd name="T51" fmla="*/ 172 h 242"/>
                  <a:gd name="T52" fmla="*/ 207 w 242"/>
                  <a:gd name="T53" fmla="*/ 206 h 242"/>
                  <a:gd name="T54" fmla="*/ 172 w 242"/>
                  <a:gd name="T55" fmla="*/ 208 h 242"/>
                  <a:gd name="T56" fmla="*/ 155 w 242"/>
                  <a:gd name="T57" fmla="*/ 204 h 242"/>
                  <a:gd name="T58" fmla="*/ 146 w 242"/>
                  <a:gd name="T59" fmla="*/ 216 h 242"/>
                  <a:gd name="T60" fmla="*/ 117 w 242"/>
                  <a:gd name="T61" fmla="*/ 242 h 242"/>
                  <a:gd name="T62" fmla="*/ 96 w 242"/>
                  <a:gd name="T63" fmla="*/ 213 h 242"/>
                  <a:gd name="T64" fmla="*/ 95 w 242"/>
                  <a:gd name="T65" fmla="*/ 208 h 242"/>
                  <a:gd name="T66" fmla="*/ 121 w 242"/>
                  <a:gd name="T67" fmla="*/ 168 h 242"/>
                  <a:gd name="T68" fmla="*/ 168 w 242"/>
                  <a:gd name="T69" fmla="*/ 120 h 242"/>
                  <a:gd name="T70" fmla="*/ 122 w 242"/>
                  <a:gd name="T71" fmla="*/ 74 h 242"/>
                  <a:gd name="T72" fmla="*/ 74 w 242"/>
                  <a:gd name="T73" fmla="*/ 120 h 242"/>
                  <a:gd name="T74" fmla="*/ 121 w 242"/>
                  <a:gd name="T75" fmla="*/ 16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2" h="242">
                    <a:moveTo>
                      <a:pt x="95" y="208"/>
                    </a:moveTo>
                    <a:cubicBezTo>
                      <a:pt x="85" y="199"/>
                      <a:pt x="76" y="199"/>
                      <a:pt x="66" y="210"/>
                    </a:cubicBezTo>
                    <a:cubicBezTo>
                      <a:pt x="54" y="223"/>
                      <a:pt x="44" y="216"/>
                      <a:pt x="34" y="206"/>
                    </a:cubicBezTo>
                    <a:cubicBezTo>
                      <a:pt x="24" y="196"/>
                      <a:pt x="20" y="187"/>
                      <a:pt x="30" y="174"/>
                    </a:cubicBezTo>
                    <a:cubicBezTo>
                      <a:pt x="34" y="169"/>
                      <a:pt x="39" y="160"/>
                      <a:pt x="37" y="155"/>
                    </a:cubicBezTo>
                    <a:cubicBezTo>
                      <a:pt x="36" y="150"/>
                      <a:pt x="26" y="147"/>
                      <a:pt x="19" y="146"/>
                    </a:cubicBezTo>
                    <a:cubicBezTo>
                      <a:pt x="2" y="144"/>
                      <a:pt x="0" y="133"/>
                      <a:pt x="0" y="119"/>
                    </a:cubicBezTo>
                    <a:cubicBezTo>
                      <a:pt x="0" y="105"/>
                      <a:pt x="5" y="97"/>
                      <a:pt x="20" y="95"/>
                    </a:cubicBezTo>
                    <a:cubicBezTo>
                      <a:pt x="26" y="95"/>
                      <a:pt x="36" y="91"/>
                      <a:pt x="37" y="87"/>
                    </a:cubicBezTo>
                    <a:cubicBezTo>
                      <a:pt x="38" y="81"/>
                      <a:pt x="36" y="72"/>
                      <a:pt x="31" y="67"/>
                    </a:cubicBezTo>
                    <a:cubicBezTo>
                      <a:pt x="20" y="55"/>
                      <a:pt x="23" y="45"/>
                      <a:pt x="34" y="34"/>
                    </a:cubicBezTo>
                    <a:cubicBezTo>
                      <a:pt x="44" y="24"/>
                      <a:pt x="54" y="19"/>
                      <a:pt x="68" y="31"/>
                    </a:cubicBezTo>
                    <a:cubicBezTo>
                      <a:pt x="73" y="35"/>
                      <a:pt x="82" y="38"/>
                      <a:pt x="88" y="36"/>
                    </a:cubicBezTo>
                    <a:cubicBezTo>
                      <a:pt x="92" y="35"/>
                      <a:pt x="95" y="26"/>
                      <a:pt x="96" y="20"/>
                    </a:cubicBezTo>
                    <a:cubicBezTo>
                      <a:pt x="97" y="2"/>
                      <a:pt x="108" y="0"/>
                      <a:pt x="122" y="0"/>
                    </a:cubicBezTo>
                    <a:cubicBezTo>
                      <a:pt x="137" y="0"/>
                      <a:pt x="146" y="4"/>
                      <a:pt x="146" y="21"/>
                    </a:cubicBezTo>
                    <a:cubicBezTo>
                      <a:pt x="146" y="26"/>
                      <a:pt x="150" y="35"/>
                      <a:pt x="153" y="36"/>
                    </a:cubicBezTo>
                    <a:cubicBezTo>
                      <a:pt x="159" y="38"/>
                      <a:pt x="168" y="36"/>
                      <a:pt x="172" y="32"/>
                    </a:cubicBezTo>
                    <a:cubicBezTo>
                      <a:pt x="186" y="20"/>
                      <a:pt x="196" y="23"/>
                      <a:pt x="208" y="35"/>
                    </a:cubicBezTo>
                    <a:cubicBezTo>
                      <a:pt x="220" y="47"/>
                      <a:pt x="220" y="57"/>
                      <a:pt x="208" y="69"/>
                    </a:cubicBezTo>
                    <a:cubicBezTo>
                      <a:pt x="205" y="73"/>
                      <a:pt x="203" y="82"/>
                      <a:pt x="205" y="88"/>
                    </a:cubicBezTo>
                    <a:cubicBezTo>
                      <a:pt x="206" y="92"/>
                      <a:pt x="215" y="95"/>
                      <a:pt x="220" y="95"/>
                    </a:cubicBezTo>
                    <a:cubicBezTo>
                      <a:pt x="237" y="96"/>
                      <a:pt x="242" y="104"/>
                      <a:pt x="242" y="120"/>
                    </a:cubicBezTo>
                    <a:cubicBezTo>
                      <a:pt x="242" y="135"/>
                      <a:pt x="238" y="145"/>
                      <a:pt x="220" y="146"/>
                    </a:cubicBezTo>
                    <a:cubicBezTo>
                      <a:pt x="215" y="146"/>
                      <a:pt x="206" y="150"/>
                      <a:pt x="205" y="153"/>
                    </a:cubicBezTo>
                    <a:cubicBezTo>
                      <a:pt x="203" y="159"/>
                      <a:pt x="205" y="168"/>
                      <a:pt x="209" y="172"/>
                    </a:cubicBezTo>
                    <a:cubicBezTo>
                      <a:pt x="221" y="185"/>
                      <a:pt x="218" y="195"/>
                      <a:pt x="207" y="206"/>
                    </a:cubicBezTo>
                    <a:cubicBezTo>
                      <a:pt x="195" y="218"/>
                      <a:pt x="185" y="220"/>
                      <a:pt x="172" y="208"/>
                    </a:cubicBezTo>
                    <a:cubicBezTo>
                      <a:pt x="168" y="205"/>
                      <a:pt x="160" y="203"/>
                      <a:pt x="155" y="204"/>
                    </a:cubicBezTo>
                    <a:cubicBezTo>
                      <a:pt x="151" y="204"/>
                      <a:pt x="146" y="212"/>
                      <a:pt x="146" y="216"/>
                    </a:cubicBezTo>
                    <a:cubicBezTo>
                      <a:pt x="147" y="237"/>
                      <a:pt x="136" y="242"/>
                      <a:pt x="117" y="242"/>
                    </a:cubicBezTo>
                    <a:cubicBezTo>
                      <a:pt x="97" y="241"/>
                      <a:pt x="95" y="229"/>
                      <a:pt x="96" y="213"/>
                    </a:cubicBezTo>
                    <a:cubicBezTo>
                      <a:pt x="96" y="211"/>
                      <a:pt x="96" y="209"/>
                      <a:pt x="95" y="208"/>
                    </a:cubicBezTo>
                    <a:close/>
                    <a:moveTo>
                      <a:pt x="121" y="168"/>
                    </a:moveTo>
                    <a:cubicBezTo>
                      <a:pt x="146" y="167"/>
                      <a:pt x="169" y="144"/>
                      <a:pt x="168" y="120"/>
                    </a:cubicBezTo>
                    <a:cubicBezTo>
                      <a:pt x="167" y="96"/>
                      <a:pt x="145" y="74"/>
                      <a:pt x="122" y="74"/>
                    </a:cubicBezTo>
                    <a:cubicBezTo>
                      <a:pt x="97" y="73"/>
                      <a:pt x="74" y="96"/>
                      <a:pt x="74" y="120"/>
                    </a:cubicBezTo>
                    <a:cubicBezTo>
                      <a:pt x="74" y="145"/>
                      <a:pt x="97" y="168"/>
                      <a:pt x="121" y="1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 bwMode="auto">
            <a:xfrm>
              <a:off x="1453094" y="3472546"/>
              <a:ext cx="123461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983363" y="3347223"/>
            <a:ext cx="1524859" cy="322564"/>
            <a:chOff x="2810266" y="3478300"/>
            <a:chExt cx="1524859" cy="322564"/>
          </a:xfrm>
        </p:grpSpPr>
        <p:sp>
          <p:nvSpPr>
            <p:cNvPr id="22" name="矩形 21"/>
            <p:cNvSpPr/>
            <p:nvPr/>
          </p:nvSpPr>
          <p:spPr bwMode="auto">
            <a:xfrm>
              <a:off x="3143055" y="3478300"/>
              <a:ext cx="1192070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tittle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810266" y="3490052"/>
              <a:ext cx="310812" cy="310812"/>
              <a:chOff x="2666250" y="3559175"/>
              <a:chExt cx="310812" cy="31081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2666250" y="3559175"/>
                <a:ext cx="310812" cy="310812"/>
              </a:xfrm>
              <a:prstGeom prst="ellipse">
                <a:avLst/>
              </a:prstGeom>
              <a:solidFill>
                <a:srgbClr val="DD691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623"/>
              <p:cNvSpPr>
                <a:spLocks noEditPoints="1"/>
              </p:cNvSpPr>
              <p:nvPr/>
            </p:nvSpPr>
            <p:spPr bwMode="auto">
              <a:xfrm>
                <a:off x="2746011" y="3640013"/>
                <a:ext cx="151289" cy="151699"/>
              </a:xfrm>
              <a:custGeom>
                <a:avLst/>
                <a:gdLst>
                  <a:gd name="T0" fmla="*/ 4 w 26"/>
                  <a:gd name="T1" fmla="*/ 18 h 26"/>
                  <a:gd name="T2" fmla="*/ 8 w 26"/>
                  <a:gd name="T3" fmla="*/ 22 h 26"/>
                  <a:gd name="T4" fmla="*/ 10 w 26"/>
                  <a:gd name="T5" fmla="*/ 20 h 26"/>
                  <a:gd name="T6" fmla="*/ 12 w 26"/>
                  <a:gd name="T7" fmla="*/ 18 h 26"/>
                  <a:gd name="T8" fmla="*/ 14 w 26"/>
                  <a:gd name="T9" fmla="*/ 23 h 26"/>
                  <a:gd name="T10" fmla="*/ 18 w 26"/>
                  <a:gd name="T11" fmla="*/ 18 h 26"/>
                  <a:gd name="T12" fmla="*/ 14 w 26"/>
                  <a:gd name="T13" fmla="*/ 23 h 26"/>
                  <a:gd name="T14" fmla="*/ 20 w 26"/>
                  <a:gd name="T15" fmla="*/ 18 h 26"/>
                  <a:gd name="T16" fmla="*/ 19 w 26"/>
                  <a:gd name="T17" fmla="*/ 22 h 26"/>
                  <a:gd name="T18" fmla="*/ 3 w 26"/>
                  <a:gd name="T19" fmla="*/ 13 h 26"/>
                  <a:gd name="T20" fmla="*/ 6 w 26"/>
                  <a:gd name="T21" fmla="*/ 10 h 26"/>
                  <a:gd name="T22" fmla="*/ 6 w 26"/>
                  <a:gd name="T23" fmla="*/ 15 h 26"/>
                  <a:gd name="T24" fmla="*/ 8 w 26"/>
                  <a:gd name="T25" fmla="*/ 15 h 26"/>
                  <a:gd name="T26" fmla="*/ 8 w 26"/>
                  <a:gd name="T27" fmla="*/ 10 h 26"/>
                  <a:gd name="T28" fmla="*/ 12 w 26"/>
                  <a:gd name="T29" fmla="*/ 15 h 26"/>
                  <a:gd name="T30" fmla="*/ 14 w 26"/>
                  <a:gd name="T31" fmla="*/ 15 h 26"/>
                  <a:gd name="T32" fmla="*/ 18 w 26"/>
                  <a:gd name="T33" fmla="*/ 10 h 26"/>
                  <a:gd name="T34" fmla="*/ 18 w 26"/>
                  <a:gd name="T35" fmla="*/ 15 h 26"/>
                  <a:gd name="T36" fmla="*/ 21 w 26"/>
                  <a:gd name="T37" fmla="*/ 15 h 26"/>
                  <a:gd name="T38" fmla="*/ 21 w 26"/>
                  <a:gd name="T39" fmla="*/ 10 h 26"/>
                  <a:gd name="T40" fmla="*/ 23 w 26"/>
                  <a:gd name="T41" fmla="*/ 13 h 26"/>
                  <a:gd name="T42" fmla="*/ 21 w 26"/>
                  <a:gd name="T43" fmla="*/ 15 h 26"/>
                  <a:gd name="T44" fmla="*/ 8 w 26"/>
                  <a:gd name="T45" fmla="*/ 4 h 26"/>
                  <a:gd name="T46" fmla="*/ 4 w 26"/>
                  <a:gd name="T47" fmla="*/ 8 h 26"/>
                  <a:gd name="T48" fmla="*/ 19 w 26"/>
                  <a:gd name="T49" fmla="*/ 4 h 26"/>
                  <a:gd name="T50" fmla="*/ 20 w 26"/>
                  <a:gd name="T51" fmla="*/ 8 h 26"/>
                  <a:gd name="T52" fmla="*/ 10 w 26"/>
                  <a:gd name="T53" fmla="*/ 5 h 26"/>
                  <a:gd name="T54" fmla="*/ 12 w 26"/>
                  <a:gd name="T55" fmla="*/ 8 h 26"/>
                  <a:gd name="T56" fmla="*/ 14 w 26"/>
                  <a:gd name="T57" fmla="*/ 8 h 26"/>
                  <a:gd name="T58" fmla="*/ 17 w 26"/>
                  <a:gd name="T59" fmla="*/ 5 h 26"/>
                  <a:gd name="T60" fmla="*/ 14 w 26"/>
                  <a:gd name="T61" fmla="*/ 8 h 26"/>
                  <a:gd name="T62" fmla="*/ 0 w 26"/>
                  <a:gd name="T63" fmla="*/ 13 h 26"/>
                  <a:gd name="T64" fmla="*/ 26 w 26"/>
                  <a:gd name="T65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" h="26">
                    <a:moveTo>
                      <a:pt x="8" y="22"/>
                    </a:moveTo>
                    <a:cubicBezTo>
                      <a:pt x="6" y="21"/>
                      <a:pt x="5" y="19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20"/>
                      <a:pt x="8" y="22"/>
                    </a:cubicBezTo>
                    <a:moveTo>
                      <a:pt x="12" y="23"/>
                    </a:moveTo>
                    <a:cubicBezTo>
                      <a:pt x="11" y="22"/>
                      <a:pt x="10" y="22"/>
                      <a:pt x="10" y="20"/>
                    </a:cubicBezTo>
                    <a:cubicBezTo>
                      <a:pt x="9" y="20"/>
                      <a:pt x="9" y="19"/>
                      <a:pt x="9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7" y="20"/>
                      <a:pt x="17" y="20"/>
                    </a:cubicBezTo>
                    <a:cubicBezTo>
                      <a:pt x="16" y="22"/>
                      <a:pt x="15" y="22"/>
                      <a:pt x="14" y="23"/>
                    </a:cubicBezTo>
                    <a:moveTo>
                      <a:pt x="19" y="22"/>
                    </a:moveTo>
                    <a:cubicBezTo>
                      <a:pt x="19" y="20"/>
                      <a:pt x="20" y="19"/>
                      <a:pt x="20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9"/>
                      <a:pt x="20" y="21"/>
                      <a:pt x="19" y="22"/>
                    </a:cubicBezTo>
                    <a:moveTo>
                      <a:pt x="3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2"/>
                      <a:pt x="6" y="13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3" y="15"/>
                      <a:pt x="3" y="15"/>
                      <a:pt x="3" y="15"/>
                    </a:cubicBezTo>
                    <a:moveTo>
                      <a:pt x="8" y="15"/>
                    </a:moveTo>
                    <a:cubicBezTo>
                      <a:pt x="8" y="14"/>
                      <a:pt x="8" y="14"/>
                      <a:pt x="8" y="13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8" y="15"/>
                      <a:pt x="8" y="15"/>
                      <a:pt x="8" y="15"/>
                    </a:cubicBezTo>
                    <a:moveTo>
                      <a:pt x="14" y="1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8" y="12"/>
                      <a:pt x="18" y="13"/>
                    </a:cubicBezTo>
                    <a:cubicBezTo>
                      <a:pt x="18" y="14"/>
                      <a:pt x="18" y="14"/>
                      <a:pt x="18" y="15"/>
                    </a:cubicBezTo>
                    <a:cubicBezTo>
                      <a:pt x="14" y="15"/>
                      <a:pt x="14" y="15"/>
                      <a:pt x="14" y="15"/>
                    </a:cubicBezTo>
                    <a:moveTo>
                      <a:pt x="21" y="15"/>
                    </a:move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2"/>
                      <a:pt x="23" y="13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1" y="15"/>
                      <a:pt x="21" y="15"/>
                      <a:pt x="21" y="15"/>
                    </a:cubicBezTo>
                    <a:moveTo>
                      <a:pt x="4" y="8"/>
                    </a:moveTo>
                    <a:cubicBezTo>
                      <a:pt x="5" y="6"/>
                      <a:pt x="6" y="5"/>
                      <a:pt x="8" y="4"/>
                    </a:cubicBezTo>
                    <a:cubicBezTo>
                      <a:pt x="7" y="5"/>
                      <a:pt x="6" y="7"/>
                      <a:pt x="6" y="8"/>
                    </a:cubicBezTo>
                    <a:cubicBezTo>
                      <a:pt x="4" y="8"/>
                      <a:pt x="4" y="8"/>
                      <a:pt x="4" y="8"/>
                    </a:cubicBezTo>
                    <a:moveTo>
                      <a:pt x="20" y="8"/>
                    </a:moveTo>
                    <a:cubicBezTo>
                      <a:pt x="20" y="7"/>
                      <a:pt x="19" y="5"/>
                      <a:pt x="19" y="4"/>
                    </a:cubicBezTo>
                    <a:cubicBezTo>
                      <a:pt x="20" y="5"/>
                      <a:pt x="21" y="6"/>
                      <a:pt x="22" y="8"/>
                    </a:cubicBezTo>
                    <a:cubicBezTo>
                      <a:pt x="20" y="8"/>
                      <a:pt x="20" y="8"/>
                      <a:pt x="20" y="8"/>
                    </a:cubicBezTo>
                    <a:moveTo>
                      <a:pt x="9" y="8"/>
                    </a:moveTo>
                    <a:cubicBezTo>
                      <a:pt x="9" y="7"/>
                      <a:pt x="9" y="6"/>
                      <a:pt x="10" y="5"/>
                    </a:cubicBezTo>
                    <a:cubicBezTo>
                      <a:pt x="10" y="4"/>
                      <a:pt x="11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moveTo>
                      <a:pt x="14" y="8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6" y="4"/>
                      <a:pt x="17" y="5"/>
                    </a:cubicBezTo>
                    <a:cubicBezTo>
                      <a:pt x="17" y="6"/>
                      <a:pt x="17" y="7"/>
                      <a:pt x="18" y="8"/>
                    </a:cubicBezTo>
                    <a:cubicBezTo>
                      <a:pt x="14" y="8"/>
                      <a:pt x="14" y="8"/>
                      <a:pt x="14" y="8"/>
                    </a:cubicBezTo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5412989" y="1061760"/>
            <a:ext cx="2691516" cy="3293565"/>
            <a:chOff x="5220072" y="1059582"/>
            <a:chExt cx="2880320" cy="3524601"/>
          </a:xfrm>
        </p:grpSpPr>
        <p:pic>
          <p:nvPicPr>
            <p:cNvPr id="27" name="Picture 3" descr="C:\Users\Administrator.MICROSO-BQCPAHA\Desktop\SM-0066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9" t="45000" r="3978" b="8500"/>
            <a:stretch>
              <a:fillRect/>
            </a:stretch>
          </p:blipFill>
          <p:spPr bwMode="auto">
            <a:xfrm>
              <a:off x="5220072" y="1059582"/>
              <a:ext cx="2880320" cy="352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7" r="9088"/>
            <a:stretch>
              <a:fillRect/>
            </a:stretch>
          </p:blipFill>
          <p:spPr bwMode="auto">
            <a:xfrm>
              <a:off x="5730478" y="1437021"/>
              <a:ext cx="2015758" cy="2763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组合 28"/>
          <p:cNvGrpSpPr/>
          <p:nvPr/>
        </p:nvGrpSpPr>
        <p:grpSpPr>
          <a:xfrm>
            <a:off x="1002849" y="1503283"/>
            <a:ext cx="4120549" cy="848630"/>
            <a:chOff x="973666" y="1464372"/>
            <a:chExt cx="4120549" cy="848630"/>
          </a:xfrm>
        </p:grpSpPr>
        <p:sp>
          <p:nvSpPr>
            <p:cNvPr id="30" name="矩形 91"/>
            <p:cNvSpPr>
              <a:spLocks noChangeArrowheads="1"/>
            </p:cNvSpPr>
            <p:nvPr/>
          </p:nvSpPr>
          <p:spPr bwMode="auto">
            <a:xfrm>
              <a:off x="973666" y="1464372"/>
              <a:ext cx="4120549" cy="295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91"/>
            <p:cNvSpPr>
              <a:spLocks noChangeArrowheads="1"/>
            </p:cNvSpPr>
            <p:nvPr/>
          </p:nvSpPr>
          <p:spPr bwMode="auto">
            <a:xfrm>
              <a:off x="985959" y="1787537"/>
              <a:ext cx="4108256" cy="52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32" name="直接连接符 31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4" name="文本框 33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8" name="平行四边形 37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平行四边形 38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0"/>
    </mc:Choice>
    <mc:Fallback>
      <p:transition spd="slow" advTm="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568148" y="1986556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6219" y="979160"/>
            <a:ext cx="546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000" b="0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defTabSz="685800"/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四、点击</a:t>
            </a:r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48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0591" y="2003634"/>
            <a:ext cx="546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5400" dirty="0">
                <a:solidFill>
                  <a:prstClr val="white"/>
                </a:solidFill>
              </a:rPr>
              <a:t>Add a tittle</a:t>
            </a:r>
            <a:endParaRPr lang="zh-CN" altLang="en-US" sz="5400" dirty="0">
              <a:solidFill>
                <a:prstClr val="white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4609863" y="-38912"/>
            <a:ext cx="4754880" cy="5272391"/>
          </a:xfrm>
          <a:prstGeom prst="parallelogram">
            <a:avLst>
              <a:gd name="adj" fmla="val 50522"/>
            </a:avLst>
          </a:prstGeom>
          <a:solidFill>
            <a:srgbClr val="DD691D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00">
        <p:fade/>
      </p:transition>
    </mc:Choice>
    <mc:Fallback>
      <p:transition spd="med" advTm="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-0.39184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958519" y="1157392"/>
            <a:ext cx="7269163" cy="1036555"/>
            <a:chOff x="899591" y="1214884"/>
            <a:chExt cx="7268968" cy="1036698"/>
          </a:xfrm>
        </p:grpSpPr>
        <p:sp>
          <p:nvSpPr>
            <p:cNvPr id="5" name="矩形 4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组合 6"/>
            <p:cNvGrpSpPr/>
            <p:nvPr/>
          </p:nvGrpSpPr>
          <p:grpSpPr bwMode="auto">
            <a:xfrm>
              <a:off x="7161431" y="1413432"/>
              <a:ext cx="634983" cy="635088"/>
              <a:chOff x="7161431" y="1426132"/>
              <a:chExt cx="634983" cy="635088"/>
            </a:xfrm>
          </p:grpSpPr>
          <p:sp>
            <p:nvSpPr>
              <p:cNvPr id="9" name="TextBox 6"/>
              <p:cNvSpPr txBox="1"/>
              <p:nvPr/>
            </p:nvSpPr>
            <p:spPr>
              <a:xfrm>
                <a:off x="7183654" y="1451536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161431" y="1426132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矩形 71"/>
            <p:cNvSpPr>
              <a:spLocks noChangeArrowheads="1"/>
            </p:cNvSpPr>
            <p:nvPr/>
          </p:nvSpPr>
          <p:spPr bwMode="auto">
            <a:xfrm>
              <a:off x="2558249" y="1300210"/>
              <a:ext cx="4534621" cy="861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58520" y="2340430"/>
            <a:ext cx="7269162" cy="1024912"/>
            <a:chOff x="900113" y="2198836"/>
            <a:chExt cx="7269162" cy="1024912"/>
          </a:xfrm>
        </p:grpSpPr>
        <p:grpSp>
          <p:nvGrpSpPr>
            <p:cNvPr id="12" name="组合 11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16" name="矩形 15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DD69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组合 6"/>
              <p:cNvGrpSpPr/>
              <p:nvPr/>
            </p:nvGrpSpPr>
            <p:grpSpPr bwMode="auto">
              <a:xfrm>
                <a:off x="1251481" y="2677943"/>
                <a:ext cx="634983" cy="635088"/>
                <a:chOff x="1251481" y="2690643"/>
                <a:chExt cx="634983" cy="635088"/>
              </a:xfrm>
            </p:grpSpPr>
            <p:sp>
              <p:nvSpPr>
                <p:cNvPr id="19" name="TextBox 14"/>
                <p:cNvSpPr txBox="1"/>
                <p:nvPr/>
              </p:nvSpPr>
              <p:spPr>
                <a:xfrm>
                  <a:off x="1251481" y="2703345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1251481" y="2690643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3" name="矩形 71"/>
            <p:cNvSpPr>
              <a:spLocks noChangeArrowheads="1"/>
            </p:cNvSpPr>
            <p:nvPr/>
          </p:nvSpPr>
          <p:spPr bwMode="auto">
            <a:xfrm>
              <a:off x="1940351" y="2489459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58519" y="3520224"/>
            <a:ext cx="7269163" cy="1018705"/>
            <a:chOff x="900112" y="3458195"/>
            <a:chExt cx="7269163" cy="1018705"/>
          </a:xfrm>
        </p:grpSpPr>
        <p:grpSp>
          <p:nvGrpSpPr>
            <p:cNvPr id="22" name="组合 21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DD69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2"/>
              <p:cNvSpPr txBox="1"/>
              <p:nvPr/>
            </p:nvSpPr>
            <p:spPr bwMode="auto">
              <a:xfrm>
                <a:off x="7243915" y="3949631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矩形 75"/>
              <p:cNvSpPr>
                <a:spLocks noChangeArrowheads="1"/>
              </p:cNvSpPr>
              <p:nvPr/>
            </p:nvSpPr>
            <p:spPr bwMode="auto">
              <a:xfrm>
                <a:off x="2528433" y="3813889"/>
                <a:ext cx="4632998" cy="862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椭圆 22"/>
            <p:cNvSpPr/>
            <p:nvPr/>
          </p:nvSpPr>
          <p:spPr bwMode="auto">
            <a:xfrm>
              <a:off x="7225758" y="3652466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0" name="文本框 29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4" name="平行四边形 33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平行四边形 34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0"/>
    </mc:Choice>
    <mc:Fallback>
      <p:transition spd="slow" advTm="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xit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869415" y="1130389"/>
            <a:ext cx="7553681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8"/>
          <p:cNvSpPr>
            <a:spLocks noChangeArrowheads="1"/>
          </p:cNvSpPr>
          <p:nvPr/>
        </p:nvSpPr>
        <p:spPr bwMode="auto">
          <a:xfrm>
            <a:off x="866680" y="1666523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whit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46451" y="2542650"/>
            <a:ext cx="7412185" cy="1889753"/>
            <a:chOff x="228108" y="2234588"/>
            <a:chExt cx="8420726" cy="2239963"/>
          </a:xfrm>
        </p:grpSpPr>
        <p:grpSp>
          <p:nvGrpSpPr>
            <p:cNvPr id="7" name="组合 6"/>
            <p:cNvGrpSpPr/>
            <p:nvPr/>
          </p:nvGrpSpPr>
          <p:grpSpPr bwMode="auto">
            <a:xfrm>
              <a:off x="3383115" y="2340158"/>
              <a:ext cx="4910138" cy="1834033"/>
              <a:chOff x="3826818" y="1169595"/>
              <a:chExt cx="4910138" cy="1833787"/>
            </a:xfrm>
          </p:grpSpPr>
          <p:sp>
            <p:nvSpPr>
              <p:cNvPr id="30" name="TextBox 24"/>
              <p:cNvSpPr txBox="1">
                <a:spLocks noChangeArrowheads="1"/>
              </p:cNvSpPr>
              <p:nvPr/>
            </p:nvSpPr>
            <p:spPr bwMode="auto">
              <a:xfrm>
                <a:off x="6175376" y="2358495"/>
                <a:ext cx="1703107" cy="383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25"/>
              <p:cNvSpPr txBox="1">
                <a:spLocks noChangeArrowheads="1"/>
              </p:cNvSpPr>
              <p:nvPr/>
            </p:nvSpPr>
            <p:spPr bwMode="auto">
              <a:xfrm>
                <a:off x="6175376" y="2620379"/>
                <a:ext cx="1703107" cy="383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33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rgbClr val="DD69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5572823" y="1654010"/>
                  <a:ext cx="2749202" cy="65656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" name="组合 7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25" name="TextBox 8"/>
              <p:cNvSpPr txBox="1">
                <a:spLocks noChangeArrowheads="1"/>
              </p:cNvSpPr>
              <p:nvPr/>
            </p:nvSpPr>
            <p:spPr bwMode="auto">
              <a:xfrm>
                <a:off x="1815415" y="1301048"/>
                <a:ext cx="1703107" cy="38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Box 9"/>
              <p:cNvSpPr txBox="1">
                <a:spLocks noChangeArrowheads="1"/>
              </p:cNvSpPr>
              <p:nvPr/>
            </p:nvSpPr>
            <p:spPr bwMode="auto">
              <a:xfrm>
                <a:off x="1815415" y="1552202"/>
                <a:ext cx="1703107" cy="38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8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rgbClr val="DD691D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959325" y="2736825"/>
                  <a:ext cx="2503205" cy="65686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chemeClr val="bg1">
                  <a:alpha val="33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23" name="空心弧 22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DD69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空心弧 23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DD691D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21" name="椭圆 20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83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b="1" dirty="0">
                      <a:solidFill>
                        <a:srgbClr val="DD691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b="1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 bwMode="auto">
            <a:xfrm>
              <a:off x="7630455" y="2877867"/>
              <a:ext cx="1018379" cy="620184"/>
              <a:chOff x="7765552" y="2225457"/>
              <a:chExt cx="1018160" cy="62039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8"/>
              <p:cNvSpPr>
                <a:spLocks noChangeArrowheads="1"/>
              </p:cNvSpPr>
              <p:nvPr/>
            </p:nvSpPr>
            <p:spPr bwMode="auto">
              <a:xfrm rot="566606">
                <a:off x="7765552" y="2225457"/>
                <a:ext cx="1018160" cy="62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800" b="1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28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 bwMode="auto">
            <a:xfrm>
              <a:off x="228108" y="3023351"/>
              <a:ext cx="1008063" cy="839072"/>
              <a:chOff x="671811" y="2121519"/>
              <a:chExt cx="1008063" cy="839072"/>
            </a:xfrm>
          </p:grpSpPr>
          <p:sp>
            <p:nvSpPr>
              <p:cNvPr id="12" name="椭圆 11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3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4000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5" name="直接连接符 34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7" name="文本框 36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41" name="平行四边形 40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平行四边形 41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0"/>
    </mc:Choice>
    <mc:Fallback>
      <p:transition spd="slow" advTm="3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xit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7721052" y="1108356"/>
            <a:ext cx="1028700" cy="568325"/>
            <a:chOff x="467544" y="801103"/>
            <a:chExt cx="936104" cy="516958"/>
          </a:xfrm>
        </p:grpSpPr>
        <p:sp>
          <p:nvSpPr>
            <p:cNvPr id="5" name="圆角矩形 4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rgbClr val="DD691D"/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圆角矩形 5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7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" name="组合 7"/>
          <p:cNvGrpSpPr/>
          <p:nvPr/>
        </p:nvGrpSpPr>
        <p:grpSpPr bwMode="auto">
          <a:xfrm>
            <a:off x="4046103" y="2913994"/>
            <a:ext cx="1028700" cy="566738"/>
            <a:chOff x="7612818" y="801103"/>
            <a:chExt cx="936104" cy="516958"/>
          </a:xfrm>
        </p:grpSpPr>
        <p:sp>
          <p:nvSpPr>
            <p:cNvPr id="9" name="圆角矩形 8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rgbClr val="DD691D"/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圆角矩形 9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11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2" name="组合 11"/>
          <p:cNvGrpSpPr/>
          <p:nvPr/>
        </p:nvGrpSpPr>
        <p:grpSpPr bwMode="auto">
          <a:xfrm>
            <a:off x="363103" y="1108356"/>
            <a:ext cx="1028700" cy="568325"/>
            <a:chOff x="1442717" y="1215533"/>
            <a:chExt cx="1028963" cy="568239"/>
          </a:xfrm>
        </p:grpSpPr>
        <p:grpSp>
          <p:nvGrpSpPr>
            <p:cNvPr id="13" name="组合 12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圆角矩形 17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6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/>
          <p:cNvGrpSpPr/>
          <p:nvPr/>
        </p:nvGrpSpPr>
        <p:grpSpPr bwMode="auto">
          <a:xfrm>
            <a:off x="1585478" y="1108356"/>
            <a:ext cx="1028700" cy="568325"/>
            <a:chOff x="2750118" y="1215533"/>
            <a:chExt cx="1028963" cy="568239"/>
          </a:xfrm>
        </p:grpSpPr>
        <p:grpSp>
          <p:nvGrpSpPr>
            <p:cNvPr id="20" name="组合 19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圆角矩形 28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22" descr="yuan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 bwMode="auto">
          <a:xfrm>
            <a:off x="2824522" y="2912407"/>
            <a:ext cx="1028700" cy="568325"/>
            <a:chOff x="4057520" y="1215533"/>
            <a:chExt cx="1028963" cy="568239"/>
          </a:xfrm>
        </p:grpSpPr>
        <p:grpSp>
          <p:nvGrpSpPr>
            <p:cNvPr id="31" name="组合 30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圆角矩形 33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2" name="图片 31" descr="标志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34"/>
          <p:cNvGrpSpPr/>
          <p:nvPr/>
        </p:nvGrpSpPr>
        <p:grpSpPr bwMode="auto">
          <a:xfrm>
            <a:off x="6501966" y="1108356"/>
            <a:ext cx="1028700" cy="568325"/>
            <a:chOff x="5364921" y="1215533"/>
            <a:chExt cx="1028963" cy="568239"/>
          </a:xfrm>
        </p:grpSpPr>
        <p:grpSp>
          <p:nvGrpSpPr>
            <p:cNvPr id="36" name="组合 35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圆角矩形 38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组合 39"/>
          <p:cNvGrpSpPr/>
          <p:nvPr/>
        </p:nvGrpSpPr>
        <p:grpSpPr bwMode="auto">
          <a:xfrm>
            <a:off x="363103" y="1980687"/>
            <a:ext cx="1028700" cy="568325"/>
            <a:chOff x="135315" y="2115148"/>
            <a:chExt cx="1028963" cy="568239"/>
          </a:xfrm>
        </p:grpSpPr>
        <p:grpSp>
          <p:nvGrpSpPr>
            <p:cNvPr id="41" name="组合 40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圆角矩形 43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组合 44"/>
          <p:cNvGrpSpPr/>
          <p:nvPr/>
        </p:nvGrpSpPr>
        <p:grpSpPr bwMode="auto">
          <a:xfrm>
            <a:off x="1585478" y="1980687"/>
            <a:ext cx="1028700" cy="568325"/>
            <a:chOff x="1442717" y="2115148"/>
            <a:chExt cx="1028963" cy="568239"/>
          </a:xfrm>
        </p:grpSpPr>
        <p:grpSp>
          <p:nvGrpSpPr>
            <p:cNvPr id="46" name="组合 45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48" name="圆角矩形 47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圆角矩形 48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7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0" name="组合 49"/>
          <p:cNvGrpSpPr/>
          <p:nvPr/>
        </p:nvGrpSpPr>
        <p:grpSpPr bwMode="auto">
          <a:xfrm>
            <a:off x="5273241" y="2913994"/>
            <a:ext cx="1028700" cy="566738"/>
            <a:chOff x="5364921" y="2148001"/>
            <a:chExt cx="1028963" cy="568239"/>
          </a:xfrm>
        </p:grpSpPr>
        <p:grpSp>
          <p:nvGrpSpPr>
            <p:cNvPr id="51" name="组合 50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圆角矩形 58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53" name="组合 52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55" name="图片 54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6" name="图片 55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图片 56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4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0" name="组合 59"/>
          <p:cNvGrpSpPr/>
          <p:nvPr/>
        </p:nvGrpSpPr>
        <p:grpSpPr bwMode="auto">
          <a:xfrm>
            <a:off x="6501966" y="1980687"/>
            <a:ext cx="1028700" cy="568325"/>
            <a:chOff x="6672323" y="2115148"/>
            <a:chExt cx="1028963" cy="568239"/>
          </a:xfrm>
        </p:grpSpPr>
        <p:grpSp>
          <p:nvGrpSpPr>
            <p:cNvPr id="61" name="组合 60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圆角矩形 63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2" name="图片 61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5" name="组合 64"/>
          <p:cNvGrpSpPr/>
          <p:nvPr/>
        </p:nvGrpSpPr>
        <p:grpSpPr bwMode="auto">
          <a:xfrm>
            <a:off x="7721052" y="1980687"/>
            <a:ext cx="1028700" cy="568325"/>
            <a:chOff x="7979723" y="2115148"/>
            <a:chExt cx="1028963" cy="568239"/>
          </a:xfrm>
        </p:grpSpPr>
        <p:grpSp>
          <p:nvGrpSpPr>
            <p:cNvPr id="66" name="组合 65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圆角矩形 79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6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 bwMode="auto">
          <a:xfrm>
            <a:off x="363103" y="2898261"/>
            <a:ext cx="1028700" cy="566738"/>
            <a:chOff x="135315" y="3014763"/>
            <a:chExt cx="1028963" cy="568239"/>
          </a:xfrm>
        </p:grpSpPr>
        <p:grpSp>
          <p:nvGrpSpPr>
            <p:cNvPr id="82" name="组合 81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圆角矩形 84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3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6" name="组合 85"/>
          <p:cNvGrpSpPr/>
          <p:nvPr/>
        </p:nvGrpSpPr>
        <p:grpSpPr bwMode="auto">
          <a:xfrm>
            <a:off x="1585478" y="2898261"/>
            <a:ext cx="1028700" cy="566738"/>
            <a:chOff x="1442717" y="3014763"/>
            <a:chExt cx="1028963" cy="568239"/>
          </a:xfrm>
        </p:grpSpPr>
        <p:grpSp>
          <p:nvGrpSpPr>
            <p:cNvPr id="87" name="组合 86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圆角矩形 89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组合 90"/>
          <p:cNvGrpSpPr/>
          <p:nvPr/>
        </p:nvGrpSpPr>
        <p:grpSpPr bwMode="auto">
          <a:xfrm>
            <a:off x="4046103" y="3802886"/>
            <a:ext cx="1028700" cy="568325"/>
            <a:chOff x="4057520" y="3031189"/>
            <a:chExt cx="1028963" cy="568239"/>
          </a:xfrm>
        </p:grpSpPr>
        <p:grpSp>
          <p:nvGrpSpPr>
            <p:cNvPr id="92" name="组合 91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94" name="圆角矩形 93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圆角矩形 94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3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6" name="组合 95"/>
          <p:cNvGrpSpPr/>
          <p:nvPr/>
        </p:nvGrpSpPr>
        <p:grpSpPr bwMode="auto">
          <a:xfrm>
            <a:off x="1585478" y="3802886"/>
            <a:ext cx="1028700" cy="568325"/>
            <a:chOff x="2750118" y="3914377"/>
            <a:chExt cx="1028963" cy="568239"/>
          </a:xfrm>
        </p:grpSpPr>
        <p:grpSp>
          <p:nvGrpSpPr>
            <p:cNvPr id="97" name="组合 96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99" name="圆角矩形 98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圆角矩形 99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8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1" name="组合 100"/>
          <p:cNvGrpSpPr/>
          <p:nvPr/>
        </p:nvGrpSpPr>
        <p:grpSpPr bwMode="auto">
          <a:xfrm>
            <a:off x="363103" y="3802886"/>
            <a:ext cx="1028700" cy="568325"/>
            <a:chOff x="1442717" y="3914377"/>
            <a:chExt cx="1028963" cy="568239"/>
          </a:xfrm>
        </p:grpSpPr>
        <p:grpSp>
          <p:nvGrpSpPr>
            <p:cNvPr id="102" name="组合 101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04" name="圆角矩形 103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圆角矩形 104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组合 105"/>
          <p:cNvGrpSpPr/>
          <p:nvPr/>
        </p:nvGrpSpPr>
        <p:grpSpPr bwMode="auto">
          <a:xfrm>
            <a:off x="7721052" y="2898261"/>
            <a:ext cx="1028700" cy="566738"/>
            <a:chOff x="6672323" y="3014763"/>
            <a:chExt cx="1028963" cy="568239"/>
          </a:xfrm>
        </p:grpSpPr>
        <p:grpSp>
          <p:nvGrpSpPr>
            <p:cNvPr id="107" name="组合 106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09" name="圆角矩形 108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圆角矩形 109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8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1" name="组合 110"/>
          <p:cNvGrpSpPr/>
          <p:nvPr/>
        </p:nvGrpSpPr>
        <p:grpSpPr bwMode="auto">
          <a:xfrm>
            <a:off x="6501966" y="2896674"/>
            <a:ext cx="1028700" cy="568325"/>
            <a:chOff x="5364921" y="3031189"/>
            <a:chExt cx="1028963" cy="568239"/>
          </a:xfrm>
        </p:grpSpPr>
        <p:grpSp>
          <p:nvGrpSpPr>
            <p:cNvPr id="112" name="组合 111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14" name="圆角矩形 113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圆角矩形 114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6" name="组合 115"/>
          <p:cNvGrpSpPr/>
          <p:nvPr/>
        </p:nvGrpSpPr>
        <p:grpSpPr bwMode="auto">
          <a:xfrm>
            <a:off x="2824522" y="3802886"/>
            <a:ext cx="1028700" cy="568325"/>
            <a:chOff x="4057520" y="3914377"/>
            <a:chExt cx="1028963" cy="568239"/>
          </a:xfrm>
        </p:grpSpPr>
        <p:grpSp>
          <p:nvGrpSpPr>
            <p:cNvPr id="117" name="组合 116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19" name="圆角矩形 118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圆角矩形 119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8" name="Picture 1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1" name="组合 120"/>
          <p:cNvGrpSpPr/>
          <p:nvPr/>
        </p:nvGrpSpPr>
        <p:grpSpPr bwMode="auto">
          <a:xfrm>
            <a:off x="7721052" y="3804473"/>
            <a:ext cx="1028700" cy="566738"/>
            <a:chOff x="7979723" y="3014763"/>
            <a:chExt cx="1028963" cy="568239"/>
          </a:xfrm>
        </p:grpSpPr>
        <p:grpSp>
          <p:nvGrpSpPr>
            <p:cNvPr id="122" name="组合 121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24" name="圆角矩形 123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圆角矩形 124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6" name="组合 125"/>
          <p:cNvGrpSpPr/>
          <p:nvPr/>
        </p:nvGrpSpPr>
        <p:grpSpPr bwMode="auto">
          <a:xfrm>
            <a:off x="6501966" y="3802886"/>
            <a:ext cx="1028700" cy="568325"/>
            <a:chOff x="6672323" y="3914377"/>
            <a:chExt cx="1028963" cy="568239"/>
          </a:xfrm>
        </p:grpSpPr>
        <p:grpSp>
          <p:nvGrpSpPr>
            <p:cNvPr id="127" name="组合 126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29" name="圆角矩形 128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圆角矩形 129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8" name="图片 127" descr="交银租赁logo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1" name="组合 130"/>
          <p:cNvGrpSpPr/>
          <p:nvPr/>
        </p:nvGrpSpPr>
        <p:grpSpPr bwMode="auto">
          <a:xfrm>
            <a:off x="5273241" y="3802886"/>
            <a:ext cx="1028700" cy="568325"/>
            <a:chOff x="5341172" y="3914377"/>
            <a:chExt cx="1028963" cy="568239"/>
          </a:xfrm>
        </p:grpSpPr>
        <p:grpSp>
          <p:nvGrpSpPr>
            <p:cNvPr id="132" name="组合 131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34" name="圆角矩形 133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DD691D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圆角矩形 134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3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6" name="组合 135"/>
          <p:cNvGrpSpPr/>
          <p:nvPr/>
        </p:nvGrpSpPr>
        <p:grpSpPr>
          <a:xfrm>
            <a:off x="2847799" y="1103969"/>
            <a:ext cx="3454142" cy="1446488"/>
            <a:chOff x="2870200" y="1338721"/>
            <a:chExt cx="3454142" cy="1446488"/>
          </a:xfrm>
        </p:grpSpPr>
        <p:sp>
          <p:nvSpPr>
            <p:cNvPr id="137" name="矩形 136"/>
            <p:cNvSpPr/>
            <p:nvPr/>
          </p:nvSpPr>
          <p:spPr>
            <a:xfrm>
              <a:off x="2870200" y="1338721"/>
              <a:ext cx="3454142" cy="14464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3466189" y="1531598"/>
              <a:ext cx="2360711" cy="1033715"/>
              <a:chOff x="-354761" y="-129680"/>
              <a:chExt cx="2360711" cy="1033715"/>
            </a:xfrm>
          </p:grpSpPr>
          <p:sp>
            <p:nvSpPr>
              <p:cNvPr id="139" name="矩形 138"/>
              <p:cNvSpPr/>
              <p:nvPr/>
            </p:nvSpPr>
            <p:spPr>
              <a:xfrm>
                <a:off x="-354761" y="565481"/>
                <a:ext cx="23607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:r>
                  <a:rPr lang="en-US" altLang="zh-CN" sz="1600" spc="3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Cooperation Partners</a:t>
                </a:r>
                <a:endParaRPr lang="zh-CN" altLang="en-US" sz="1600" spc="3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0" name="TextBox 297"/>
              <p:cNvSpPr txBox="1"/>
              <p:nvPr/>
            </p:nvSpPr>
            <p:spPr>
              <a:xfrm flipH="1">
                <a:off x="-297315" y="-129680"/>
                <a:ext cx="2303265" cy="707886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zh-CN" altLang="en-US" sz="4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合作伙伴</a:t>
                </a:r>
                <a:endParaRPr lang="zh-CN" altLang="en-US" sz="4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141" name="直接连接符 14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组合 14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143" name="文本框 14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45" name="文本框 14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6" name="组合 14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147" name="平行四边形 14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8" name="平行四边形 14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0"/>
    </mc:Choice>
    <mc:Fallback>
      <p:transition spd="slow" advTm="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77760" y="2794045"/>
            <a:ext cx="4028491" cy="84426"/>
          </a:xfrm>
          <a:prstGeom prst="rect">
            <a:avLst/>
          </a:prstGeom>
          <a:solidFill>
            <a:schemeClr val="accent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Rectangle 50"/>
          <p:cNvSpPr/>
          <p:nvPr/>
        </p:nvSpPr>
        <p:spPr>
          <a:xfrm>
            <a:off x="6334840" y="2345732"/>
            <a:ext cx="865188" cy="87440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09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81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0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63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44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3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126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1545">
              <a:lnSpc>
                <a:spcPct val="150000"/>
              </a:lnSpc>
              <a:defRPr/>
            </a:pPr>
            <a:r>
              <a:rPr lang="zh-CN" altLang="en-US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添加</a:t>
            </a:r>
            <a:r>
              <a:rPr lang="zh-CN" altLang="en-US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标题</a:t>
            </a:r>
            <a:endParaRPr lang="en-US" altLang="zh-CN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4954905" y="998805"/>
            <a:ext cx="3673825" cy="3682463"/>
            <a:chOff x="4365273" y="833946"/>
            <a:chExt cx="4023151" cy="4032628"/>
          </a:xfrm>
        </p:grpSpPr>
        <p:sp>
          <p:nvSpPr>
            <p:cNvPr id="7" name="右箭头 6"/>
            <p:cNvSpPr/>
            <p:nvPr/>
          </p:nvSpPr>
          <p:spPr>
            <a:xfrm flipH="1">
              <a:off x="4365273" y="2054140"/>
              <a:ext cx="1464540" cy="1604853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 rot="5400000" flipH="1">
              <a:off x="5638269" y="763797"/>
              <a:ext cx="1464547" cy="1604846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6923883" y="2054140"/>
              <a:ext cx="1464541" cy="1604853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 rot="16200000" flipH="1" flipV="1">
              <a:off x="5638269" y="3331878"/>
              <a:ext cx="1464546" cy="1604846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矩形 82"/>
            <p:cNvSpPr>
              <a:spLocks noChangeArrowheads="1"/>
            </p:cNvSpPr>
            <p:nvPr/>
          </p:nvSpPr>
          <p:spPr bwMode="auto">
            <a:xfrm>
              <a:off x="4939499" y="2495969"/>
              <a:ext cx="912288" cy="72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83"/>
            <p:cNvSpPr>
              <a:spLocks noChangeArrowheads="1"/>
            </p:cNvSpPr>
            <p:nvPr/>
          </p:nvSpPr>
          <p:spPr bwMode="auto">
            <a:xfrm>
              <a:off x="7022965" y="2495969"/>
              <a:ext cx="912288" cy="72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84"/>
            <p:cNvSpPr>
              <a:spLocks noChangeArrowheads="1"/>
            </p:cNvSpPr>
            <p:nvPr/>
          </p:nvSpPr>
          <p:spPr bwMode="auto">
            <a:xfrm>
              <a:off x="5914078" y="3512959"/>
              <a:ext cx="912288" cy="72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85"/>
            <p:cNvSpPr>
              <a:spLocks noChangeArrowheads="1"/>
            </p:cNvSpPr>
            <p:nvPr/>
          </p:nvSpPr>
          <p:spPr bwMode="auto">
            <a:xfrm>
              <a:off x="5914078" y="1419622"/>
              <a:ext cx="912288" cy="723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6190825" y="967948"/>
              <a:ext cx="359435" cy="36101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13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13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7887106" y="2676848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r>
                <a:rPr lang="en-US" altLang="zh-CN" sz="13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13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6190825" y="4381020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r>
                <a:rPr lang="en-US" altLang="zh-CN" sz="13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13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4502425" y="2676848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r>
                <a:rPr lang="en-US" altLang="zh-CN" sz="13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3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16510" y="1229682"/>
            <a:ext cx="4147069" cy="1454130"/>
            <a:chOff x="941091" y="1306144"/>
            <a:chExt cx="4147069" cy="1454130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941091" y="1744611"/>
              <a:ext cx="414706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85006" y="130614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0153" y="3030926"/>
            <a:ext cx="4009819" cy="1399781"/>
            <a:chOff x="963107" y="3130154"/>
            <a:chExt cx="4009819" cy="1399781"/>
          </a:xfrm>
        </p:grpSpPr>
        <p:sp>
          <p:nvSpPr>
            <p:cNvPr id="31" name="矩形 18"/>
            <p:cNvSpPr>
              <a:spLocks noChangeArrowheads="1"/>
            </p:cNvSpPr>
            <p:nvPr/>
          </p:nvSpPr>
          <p:spPr bwMode="auto">
            <a:xfrm>
              <a:off x="963107" y="3514272"/>
              <a:ext cx="400981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white"/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80214" y="313015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33" name="文本框 3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7" name="平行四边形 3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平行四边形 3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0"/>
    </mc:Choice>
    <mc:Fallback>
      <p:transition spd="slow" advTm="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23218" b="24008"/>
          <a:stretch>
            <a:fillRect/>
          </a:stretch>
        </p:blipFill>
        <p:spPr>
          <a:xfrm>
            <a:off x="689675" y="1146875"/>
            <a:ext cx="7752400" cy="321933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9675" y="1146875"/>
            <a:ext cx="7752400" cy="3219333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2822905" y="1244724"/>
            <a:ext cx="1511877" cy="2989748"/>
            <a:chOff x="4894012" y="951574"/>
            <a:chExt cx="1694212" cy="3348367"/>
          </a:xfrm>
        </p:grpSpPr>
        <p:pic>
          <p:nvPicPr>
            <p:cNvPr id="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 bwMode="auto">
          <a:xfrm>
            <a:off x="4625618" y="1232115"/>
            <a:ext cx="1529763" cy="3025116"/>
            <a:chOff x="6588224" y="951574"/>
            <a:chExt cx="1694212" cy="3348367"/>
          </a:xfrm>
        </p:grpSpPr>
        <p:pic>
          <p:nvPicPr>
            <p:cNvPr id="1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974944" y="1874595"/>
            <a:ext cx="1631062" cy="1183831"/>
            <a:chOff x="930613" y="1922827"/>
            <a:chExt cx="1631062" cy="1183831"/>
          </a:xfrm>
        </p:grpSpPr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30613" y="192282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56782" y="1890093"/>
            <a:ext cx="1872819" cy="1376333"/>
            <a:chOff x="6466028" y="1871850"/>
            <a:chExt cx="1872819" cy="1376333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87281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3" name="文本框 2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7" name="平行四边形 2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平行四边形 2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2013.3.28\商务5.16\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52" y="2869968"/>
            <a:ext cx="3421358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2875361" y="1134145"/>
            <a:ext cx="1722108" cy="169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4664524" y="1134145"/>
            <a:ext cx="1677912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096726" y="1134145"/>
            <a:ext cx="1719199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2875360" y="2869968"/>
            <a:ext cx="1712965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 bwMode="auto">
          <a:xfrm>
            <a:off x="6411017" y="1134146"/>
            <a:ext cx="1677912" cy="1694676"/>
            <a:chOff x="6424610" y="763403"/>
            <a:chExt cx="1747790" cy="1765497"/>
          </a:xfrm>
        </p:grpSpPr>
        <p:sp>
          <p:nvSpPr>
            <p:cNvPr id="10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6653403" y="1063467"/>
              <a:ext cx="1274059" cy="338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1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3"/>
            <p:cNvSpPr>
              <a:spLocks noChangeArrowheads="1"/>
            </p:cNvSpPr>
            <p:nvPr/>
          </p:nvSpPr>
          <p:spPr bwMode="auto">
            <a:xfrm>
              <a:off x="6580856" y="1392910"/>
              <a:ext cx="1419153" cy="61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>
                <a:lnSpc>
                  <a:spcPts val="1300"/>
                </a:lnSpc>
                <a:buClr>
                  <a:srgbClr val="FFFFFF"/>
                </a:buClr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1096863" y="2869968"/>
            <a:ext cx="2519923" cy="1705345"/>
            <a:chOff x="888285" y="2571751"/>
            <a:chExt cx="2625033" cy="1776215"/>
          </a:xfrm>
        </p:grpSpPr>
        <p:sp>
          <p:nvSpPr>
            <p:cNvPr id="16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6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7" name="TextBox 33"/>
            <p:cNvSpPr txBox="1"/>
            <p:nvPr/>
          </p:nvSpPr>
          <p:spPr>
            <a:xfrm>
              <a:off x="909723" y="2802475"/>
              <a:ext cx="740626" cy="384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/>
                <a:t>关注</a:t>
              </a:r>
              <a:endParaRPr lang="zh-CN" altLang="en-US" sz="1800" dirty="0"/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909723" y="3575770"/>
              <a:ext cx="2603595" cy="6571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9" name="矩形 14"/>
            <p:cNvSpPr>
              <a:spLocks noChangeArrowheads="1"/>
            </p:cNvSpPr>
            <p:nvPr/>
          </p:nvSpPr>
          <p:spPr bwMode="auto">
            <a:xfrm>
              <a:off x="909723" y="3119948"/>
              <a:ext cx="124450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5"/>
            <p:cNvSpPr txBox="1">
              <a:spLocks noChangeArrowheads="1"/>
            </p:cNvSpPr>
            <p:nvPr/>
          </p:nvSpPr>
          <p:spPr bwMode="auto">
            <a:xfrm>
              <a:off x="909723" y="3309731"/>
              <a:ext cx="174379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b="0" dirty="0"/>
                <a:t>www.rapidbbs.cn</a:t>
              </a:r>
              <a:endParaRPr lang="zh-CN" altLang="en-US" sz="1300" b="0" dirty="0"/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3" name="文本框 22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7" name="平行四边形 26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平行四边形 27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10" b="7505"/>
          <a:stretch>
            <a:fillRect/>
          </a:stretch>
        </p:blipFill>
        <p:spPr>
          <a:xfrm>
            <a:off x="0" y="-13252"/>
            <a:ext cx="9144000" cy="5174700"/>
          </a:xfrm>
          <a:prstGeom prst="rect">
            <a:avLst/>
          </a:prstGeom>
        </p:spPr>
      </p:pic>
      <p:sp>
        <p:nvSpPr>
          <p:cNvPr id="24" name="平行四边形 23"/>
          <p:cNvSpPr/>
          <p:nvPr/>
        </p:nvSpPr>
        <p:spPr>
          <a:xfrm>
            <a:off x="-3142942" y="-13252"/>
            <a:ext cx="3096064" cy="5174699"/>
          </a:xfrm>
          <a:prstGeom prst="parallelogram">
            <a:avLst>
              <a:gd name="adj" fmla="val 47741"/>
            </a:avLst>
          </a:prstGeom>
          <a:solidFill>
            <a:schemeClr val="bg2">
              <a:lumMod val="9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-3421889" y="-16867"/>
            <a:ext cx="2611440" cy="5174699"/>
          </a:xfrm>
          <a:prstGeom prst="parallelogram">
            <a:avLst>
              <a:gd name="adj" fmla="val 59283"/>
            </a:avLst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矩形 5"/>
          <p:cNvSpPr/>
          <p:nvPr/>
        </p:nvSpPr>
        <p:spPr>
          <a:xfrm>
            <a:off x="4669715" y="-6358"/>
            <a:ext cx="4457163" cy="5164189"/>
          </a:xfrm>
          <a:custGeom>
            <a:avLst/>
            <a:gdLst>
              <a:gd name="connsiteX0" fmla="*/ 0 w 3551583"/>
              <a:gd name="connsiteY0" fmla="*/ 0 h 5174699"/>
              <a:gd name="connsiteX1" fmla="*/ 3551583 w 3551583"/>
              <a:gd name="connsiteY1" fmla="*/ 0 h 5174699"/>
              <a:gd name="connsiteX2" fmla="*/ 3551583 w 3551583"/>
              <a:gd name="connsiteY2" fmla="*/ 5174699 h 5174699"/>
              <a:gd name="connsiteX3" fmla="*/ 0 w 3551583"/>
              <a:gd name="connsiteY3" fmla="*/ 5174699 h 5174699"/>
              <a:gd name="connsiteX4" fmla="*/ 0 w 3551583"/>
              <a:gd name="connsiteY4" fmla="*/ 0 h 5174699"/>
              <a:gd name="connsiteX0-1" fmla="*/ 1042870 w 3551583"/>
              <a:gd name="connsiteY0-2" fmla="*/ 0 h 5174699"/>
              <a:gd name="connsiteX1-3" fmla="*/ 3551583 w 3551583"/>
              <a:gd name="connsiteY1-4" fmla="*/ 0 h 5174699"/>
              <a:gd name="connsiteX2-5" fmla="*/ 3551583 w 3551583"/>
              <a:gd name="connsiteY2-6" fmla="*/ 5174699 h 5174699"/>
              <a:gd name="connsiteX3-7" fmla="*/ 0 w 3551583"/>
              <a:gd name="connsiteY3-8" fmla="*/ 5174699 h 5174699"/>
              <a:gd name="connsiteX4-9" fmla="*/ 1042870 w 3551583"/>
              <a:gd name="connsiteY4-10" fmla="*/ 0 h 5174699"/>
              <a:gd name="connsiteX0-11" fmla="*/ 1511405 w 4020118"/>
              <a:gd name="connsiteY0-12" fmla="*/ 0 h 5174699"/>
              <a:gd name="connsiteX1-13" fmla="*/ 4020118 w 4020118"/>
              <a:gd name="connsiteY1-14" fmla="*/ 0 h 5174699"/>
              <a:gd name="connsiteX2-15" fmla="*/ 4020118 w 4020118"/>
              <a:gd name="connsiteY2-16" fmla="*/ 5174699 h 5174699"/>
              <a:gd name="connsiteX3-17" fmla="*/ 0 w 4020118"/>
              <a:gd name="connsiteY3-18" fmla="*/ 5174699 h 5174699"/>
              <a:gd name="connsiteX4-19" fmla="*/ 1511405 w 4020118"/>
              <a:gd name="connsiteY4-20" fmla="*/ 0 h 5174699"/>
              <a:gd name="connsiteX0-21" fmla="*/ 1299808 w 4020118"/>
              <a:gd name="connsiteY0-22" fmla="*/ 0 h 5174699"/>
              <a:gd name="connsiteX1-23" fmla="*/ 4020118 w 4020118"/>
              <a:gd name="connsiteY1-24" fmla="*/ 0 h 5174699"/>
              <a:gd name="connsiteX2-25" fmla="*/ 4020118 w 4020118"/>
              <a:gd name="connsiteY2-26" fmla="*/ 5174699 h 5174699"/>
              <a:gd name="connsiteX3-27" fmla="*/ 0 w 4020118"/>
              <a:gd name="connsiteY3-28" fmla="*/ 5174699 h 5174699"/>
              <a:gd name="connsiteX4-29" fmla="*/ 1299808 w 4020118"/>
              <a:gd name="connsiteY4-30" fmla="*/ 0 h 5174699"/>
              <a:gd name="connsiteX0-31" fmla="*/ 1299808 w 5054822"/>
              <a:gd name="connsiteY0-32" fmla="*/ 10510 h 5185209"/>
              <a:gd name="connsiteX1-33" fmla="*/ 5054822 w 5054822"/>
              <a:gd name="connsiteY1-34" fmla="*/ 0 h 5185209"/>
              <a:gd name="connsiteX2-35" fmla="*/ 4020118 w 5054822"/>
              <a:gd name="connsiteY2-36" fmla="*/ 5185209 h 5185209"/>
              <a:gd name="connsiteX3-37" fmla="*/ 0 w 5054822"/>
              <a:gd name="connsiteY3-38" fmla="*/ 5185209 h 5185209"/>
              <a:gd name="connsiteX4-39" fmla="*/ 1299808 w 5054822"/>
              <a:gd name="connsiteY4-40" fmla="*/ 10510 h 5185209"/>
              <a:gd name="connsiteX0-41" fmla="*/ 1671951 w 5426965"/>
              <a:gd name="connsiteY0-42" fmla="*/ 10510 h 5185209"/>
              <a:gd name="connsiteX1-43" fmla="*/ 5426965 w 5426965"/>
              <a:gd name="connsiteY1-44" fmla="*/ 0 h 5185209"/>
              <a:gd name="connsiteX2-45" fmla="*/ 4392261 w 5426965"/>
              <a:gd name="connsiteY2-46" fmla="*/ 5185209 h 5185209"/>
              <a:gd name="connsiteX3-47" fmla="*/ 0 w 5426965"/>
              <a:gd name="connsiteY3-48" fmla="*/ 5174698 h 5185209"/>
              <a:gd name="connsiteX4-49" fmla="*/ 1671951 w 5426965"/>
              <a:gd name="connsiteY4-50" fmla="*/ 10510 h 5185209"/>
              <a:gd name="connsiteX0-51" fmla="*/ 1671951 w 5198878"/>
              <a:gd name="connsiteY0-52" fmla="*/ 0 h 5174699"/>
              <a:gd name="connsiteX1-53" fmla="*/ 5198878 w 5198878"/>
              <a:gd name="connsiteY1-54" fmla="*/ 1 h 5174699"/>
              <a:gd name="connsiteX2-55" fmla="*/ 4392261 w 5198878"/>
              <a:gd name="connsiteY2-56" fmla="*/ 5174699 h 5174699"/>
              <a:gd name="connsiteX3-57" fmla="*/ 0 w 5198878"/>
              <a:gd name="connsiteY3-58" fmla="*/ 5164188 h 5174699"/>
              <a:gd name="connsiteX4-59" fmla="*/ 1671951 w 5198878"/>
              <a:gd name="connsiteY4-60" fmla="*/ 0 h 5174699"/>
              <a:gd name="connsiteX0-61" fmla="*/ 1671951 w 5030813"/>
              <a:gd name="connsiteY0-62" fmla="*/ 0 h 5174699"/>
              <a:gd name="connsiteX1-63" fmla="*/ 5030813 w 5030813"/>
              <a:gd name="connsiteY1-64" fmla="*/ 1 h 5174699"/>
              <a:gd name="connsiteX2-65" fmla="*/ 4392261 w 5030813"/>
              <a:gd name="connsiteY2-66" fmla="*/ 5174699 h 5174699"/>
              <a:gd name="connsiteX3-67" fmla="*/ 0 w 5030813"/>
              <a:gd name="connsiteY3-68" fmla="*/ 5164188 h 5174699"/>
              <a:gd name="connsiteX4-69" fmla="*/ 1671951 w 5030813"/>
              <a:gd name="connsiteY4-70" fmla="*/ 0 h 5174699"/>
              <a:gd name="connsiteX0-71" fmla="*/ 1671951 w 5090836"/>
              <a:gd name="connsiteY0-72" fmla="*/ 0 h 5174699"/>
              <a:gd name="connsiteX1-73" fmla="*/ 5090836 w 5090836"/>
              <a:gd name="connsiteY1-74" fmla="*/ 10511 h 5174699"/>
              <a:gd name="connsiteX2-75" fmla="*/ 4392261 w 5090836"/>
              <a:gd name="connsiteY2-76" fmla="*/ 5174699 h 5174699"/>
              <a:gd name="connsiteX3-77" fmla="*/ 0 w 5090836"/>
              <a:gd name="connsiteY3-78" fmla="*/ 5164188 h 5174699"/>
              <a:gd name="connsiteX4-79" fmla="*/ 1671951 w 5090836"/>
              <a:gd name="connsiteY4-80" fmla="*/ 0 h 5174699"/>
              <a:gd name="connsiteX0-81" fmla="*/ 1671951 w 5090836"/>
              <a:gd name="connsiteY0-82" fmla="*/ 10509 h 5185208"/>
              <a:gd name="connsiteX1-83" fmla="*/ 5090836 w 5090836"/>
              <a:gd name="connsiteY1-84" fmla="*/ 0 h 5185208"/>
              <a:gd name="connsiteX2-85" fmla="*/ 4392261 w 5090836"/>
              <a:gd name="connsiteY2-86" fmla="*/ 5185208 h 5185208"/>
              <a:gd name="connsiteX3-87" fmla="*/ 0 w 5090836"/>
              <a:gd name="connsiteY3-88" fmla="*/ 5174697 h 5185208"/>
              <a:gd name="connsiteX4-89" fmla="*/ 1671951 w 5090836"/>
              <a:gd name="connsiteY4-90" fmla="*/ 10509 h 5185208"/>
              <a:gd name="connsiteX0-91" fmla="*/ 1671951 w 5078831"/>
              <a:gd name="connsiteY0-92" fmla="*/ 0 h 5174699"/>
              <a:gd name="connsiteX1-93" fmla="*/ 5078831 w 5078831"/>
              <a:gd name="connsiteY1-94" fmla="*/ 1 h 5174699"/>
              <a:gd name="connsiteX2-95" fmla="*/ 4392261 w 5078831"/>
              <a:gd name="connsiteY2-96" fmla="*/ 5174699 h 5174699"/>
              <a:gd name="connsiteX3-97" fmla="*/ 0 w 5078831"/>
              <a:gd name="connsiteY3-98" fmla="*/ 5164188 h 5174699"/>
              <a:gd name="connsiteX4-99" fmla="*/ 1671951 w 5078831"/>
              <a:gd name="connsiteY4-100" fmla="*/ 0 h 5174699"/>
              <a:gd name="connsiteX0-101" fmla="*/ 1671951 w 5078831"/>
              <a:gd name="connsiteY0-102" fmla="*/ 0 h 5174699"/>
              <a:gd name="connsiteX1-103" fmla="*/ 5078831 w 5078831"/>
              <a:gd name="connsiteY1-104" fmla="*/ 1 h 5174699"/>
              <a:gd name="connsiteX2-105" fmla="*/ 3215812 w 5078831"/>
              <a:gd name="connsiteY2-106" fmla="*/ 5174699 h 5174699"/>
              <a:gd name="connsiteX3-107" fmla="*/ 0 w 5078831"/>
              <a:gd name="connsiteY3-108" fmla="*/ 5164188 h 5174699"/>
              <a:gd name="connsiteX4-109" fmla="*/ 1671951 w 5078831"/>
              <a:gd name="connsiteY4-110" fmla="*/ 0 h 5174699"/>
              <a:gd name="connsiteX0-111" fmla="*/ 1671951 w 5078831"/>
              <a:gd name="connsiteY0-112" fmla="*/ 0 h 5164189"/>
              <a:gd name="connsiteX1-113" fmla="*/ 5078831 w 5078831"/>
              <a:gd name="connsiteY1-114" fmla="*/ 1 h 5164189"/>
              <a:gd name="connsiteX2-115" fmla="*/ 3515926 w 5078831"/>
              <a:gd name="connsiteY2-116" fmla="*/ 5164189 h 5164189"/>
              <a:gd name="connsiteX3-117" fmla="*/ 0 w 5078831"/>
              <a:gd name="connsiteY3-118" fmla="*/ 5164188 h 5164189"/>
              <a:gd name="connsiteX4-119" fmla="*/ 1671951 w 5078831"/>
              <a:gd name="connsiteY4-120" fmla="*/ 0 h 5164189"/>
              <a:gd name="connsiteX0-121" fmla="*/ 1671951 w 5078831"/>
              <a:gd name="connsiteY0-122" fmla="*/ 0 h 5164189"/>
              <a:gd name="connsiteX1-123" fmla="*/ 5078831 w 5078831"/>
              <a:gd name="connsiteY1-124" fmla="*/ 1 h 5164189"/>
              <a:gd name="connsiteX2-125" fmla="*/ 3611963 w 5078831"/>
              <a:gd name="connsiteY2-126" fmla="*/ 5164189 h 5164189"/>
              <a:gd name="connsiteX3-127" fmla="*/ 0 w 5078831"/>
              <a:gd name="connsiteY3-128" fmla="*/ 5164188 h 5164189"/>
              <a:gd name="connsiteX4-129" fmla="*/ 1671951 w 5078831"/>
              <a:gd name="connsiteY4-130" fmla="*/ 0 h 5164189"/>
              <a:gd name="connsiteX0-131" fmla="*/ 1671951 w 5078831"/>
              <a:gd name="connsiteY0-132" fmla="*/ 0 h 5164189"/>
              <a:gd name="connsiteX1-133" fmla="*/ 5078831 w 5078831"/>
              <a:gd name="connsiteY1-134" fmla="*/ 1 h 5164189"/>
              <a:gd name="connsiteX2-135" fmla="*/ 3720005 w 5078831"/>
              <a:gd name="connsiteY2-136" fmla="*/ 5164189 h 5164189"/>
              <a:gd name="connsiteX3-137" fmla="*/ 0 w 5078831"/>
              <a:gd name="connsiteY3-138" fmla="*/ 5164188 h 5164189"/>
              <a:gd name="connsiteX4-139" fmla="*/ 1671951 w 5078831"/>
              <a:gd name="connsiteY4-140" fmla="*/ 0 h 5164189"/>
              <a:gd name="connsiteX0-141" fmla="*/ 1671951 w 5078831"/>
              <a:gd name="connsiteY0-142" fmla="*/ 0 h 5164189"/>
              <a:gd name="connsiteX1-143" fmla="*/ 5078831 w 5078831"/>
              <a:gd name="connsiteY1-144" fmla="*/ 1 h 5164189"/>
              <a:gd name="connsiteX2-145" fmla="*/ 3720005 w 5078831"/>
              <a:gd name="connsiteY2-146" fmla="*/ 5164189 h 5164189"/>
              <a:gd name="connsiteX3-147" fmla="*/ 0 w 5078831"/>
              <a:gd name="connsiteY3-148" fmla="*/ 5164188 h 5164189"/>
              <a:gd name="connsiteX4-149" fmla="*/ 1671951 w 5078831"/>
              <a:gd name="connsiteY4-150" fmla="*/ 0 h 5164189"/>
              <a:gd name="connsiteX0-151" fmla="*/ 1671951 w 5090835"/>
              <a:gd name="connsiteY0-152" fmla="*/ 0 h 5164189"/>
              <a:gd name="connsiteX1-153" fmla="*/ 5090835 w 5090835"/>
              <a:gd name="connsiteY1-154" fmla="*/ 1 h 5164189"/>
              <a:gd name="connsiteX2-155" fmla="*/ 3720005 w 5090835"/>
              <a:gd name="connsiteY2-156" fmla="*/ 5164189 h 5164189"/>
              <a:gd name="connsiteX3-157" fmla="*/ 0 w 5090835"/>
              <a:gd name="connsiteY3-158" fmla="*/ 5164188 h 5164189"/>
              <a:gd name="connsiteX4-159" fmla="*/ 1671951 w 5090835"/>
              <a:gd name="connsiteY4-160" fmla="*/ 0 h 5164189"/>
              <a:gd name="connsiteX0-161" fmla="*/ 1671951 w 5090835"/>
              <a:gd name="connsiteY0-162" fmla="*/ 0 h 5164189"/>
              <a:gd name="connsiteX1-163" fmla="*/ 5090835 w 5090835"/>
              <a:gd name="connsiteY1-164" fmla="*/ 1 h 5164189"/>
              <a:gd name="connsiteX2-165" fmla="*/ 3503923 w 5090835"/>
              <a:gd name="connsiteY2-166" fmla="*/ 5164189 h 5164189"/>
              <a:gd name="connsiteX3-167" fmla="*/ 0 w 5090835"/>
              <a:gd name="connsiteY3-168" fmla="*/ 5164188 h 5164189"/>
              <a:gd name="connsiteX4-169" fmla="*/ 1671951 w 5090835"/>
              <a:gd name="connsiteY4-170" fmla="*/ 0 h 5164189"/>
              <a:gd name="connsiteX0-171" fmla="*/ 1671951 w 5090835"/>
              <a:gd name="connsiteY0-172" fmla="*/ 0 h 5164189"/>
              <a:gd name="connsiteX1-173" fmla="*/ 5090835 w 5090835"/>
              <a:gd name="connsiteY1-174" fmla="*/ 1 h 5164189"/>
              <a:gd name="connsiteX2-175" fmla="*/ 3443901 w 5090835"/>
              <a:gd name="connsiteY2-176" fmla="*/ 5164189 h 5164189"/>
              <a:gd name="connsiteX3-177" fmla="*/ 0 w 5090835"/>
              <a:gd name="connsiteY3-178" fmla="*/ 5164188 h 5164189"/>
              <a:gd name="connsiteX4-179" fmla="*/ 1671951 w 5090835"/>
              <a:gd name="connsiteY4-180" fmla="*/ 0 h 5164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090835" h="5164189">
                <a:moveTo>
                  <a:pt x="1671951" y="0"/>
                </a:moveTo>
                <a:lnTo>
                  <a:pt x="5090835" y="1"/>
                </a:lnTo>
                <a:lnTo>
                  <a:pt x="3443901" y="5164189"/>
                </a:lnTo>
                <a:lnTo>
                  <a:pt x="0" y="5164188"/>
                </a:lnTo>
                <a:lnTo>
                  <a:pt x="1671951" y="0"/>
                </a:lnTo>
                <a:close/>
              </a:path>
            </a:pathLst>
          </a:custGeom>
          <a:solidFill>
            <a:srgbClr val="DD691D"/>
          </a:solidFill>
          <a:ln>
            <a:solidFill>
              <a:srgbClr val="DD6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7636095" y="-210207"/>
            <a:ext cx="1509959" cy="5368037"/>
          </a:xfrm>
          <a:prstGeom prst="triangle">
            <a:avLst>
              <a:gd name="adj" fmla="val 100000"/>
            </a:avLst>
          </a:prstGeom>
          <a:solidFill>
            <a:srgbClr val="DD691D"/>
          </a:solidFill>
          <a:ln>
            <a:solidFill>
              <a:srgbClr val="DD6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86284" y="2502893"/>
            <a:ext cx="25710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7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3300" b="0" dirty="0" smtClean="0">
                <a:solidFill>
                  <a:prstClr val="white"/>
                </a:solidFill>
              </a:rPr>
              <a:t>THNAKYOU</a:t>
            </a:r>
            <a:endParaRPr lang="zh-CN" altLang="en-US" sz="3300" b="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94813" y="3057319"/>
            <a:ext cx="2553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algn="dist" defTabSz="685800"/>
            <a:r>
              <a:rPr lang="zh-CN" altLang="en-US" sz="4000" b="0" dirty="0" smtClean="0">
                <a:solidFill>
                  <a:prstClr val="white"/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谢谢观看</a:t>
            </a:r>
            <a:endParaRPr lang="zh-CN" altLang="en-US" sz="4000" b="0" dirty="0">
              <a:solidFill>
                <a:prstClr val="white"/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1511650" y="952826"/>
            <a:ext cx="1527927" cy="1256520"/>
            <a:chOff x="1470" y="496"/>
            <a:chExt cx="1216" cy="10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5"/>
            <p:cNvSpPr/>
            <p:nvPr/>
          </p:nvSpPr>
          <p:spPr bwMode="auto">
            <a:xfrm>
              <a:off x="2200" y="496"/>
              <a:ext cx="42" cy="127"/>
            </a:xfrm>
            <a:custGeom>
              <a:avLst/>
              <a:gdLst>
                <a:gd name="T0" fmla="*/ 2 w 4"/>
                <a:gd name="T1" fmla="*/ 12 h 12"/>
                <a:gd name="T2" fmla="*/ 4 w 4"/>
                <a:gd name="T3" fmla="*/ 10 h 12"/>
                <a:gd name="T4" fmla="*/ 4 w 4"/>
                <a:gd name="T5" fmla="*/ 2 h 12"/>
                <a:gd name="T6" fmla="*/ 2 w 4"/>
                <a:gd name="T7" fmla="*/ 0 h 12"/>
                <a:gd name="T8" fmla="*/ 0 w 4"/>
                <a:gd name="T9" fmla="*/ 2 h 12"/>
                <a:gd name="T10" fmla="*/ 0 w 4"/>
                <a:gd name="T11" fmla="*/ 10 h 12"/>
                <a:gd name="T12" fmla="*/ 2 w 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3" y="12"/>
                    <a:pt x="4" y="11"/>
                    <a:pt x="4" y="1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2559" y="943"/>
              <a:ext cx="127" cy="42"/>
            </a:xfrm>
            <a:custGeom>
              <a:avLst/>
              <a:gdLst>
                <a:gd name="T0" fmla="*/ 10 w 12"/>
                <a:gd name="T1" fmla="*/ 0 h 4"/>
                <a:gd name="T2" fmla="*/ 2 w 12"/>
                <a:gd name="T3" fmla="*/ 0 h 4"/>
                <a:gd name="T4" fmla="*/ 0 w 12"/>
                <a:gd name="T5" fmla="*/ 2 h 4"/>
                <a:gd name="T6" fmla="*/ 2 w 12"/>
                <a:gd name="T7" fmla="*/ 4 h 4"/>
                <a:gd name="T8" fmla="*/ 10 w 12"/>
                <a:gd name="T9" fmla="*/ 4 h 4"/>
                <a:gd name="T10" fmla="*/ 12 w 12"/>
                <a:gd name="T11" fmla="*/ 2 h 4"/>
                <a:gd name="T12" fmla="*/ 10 w 1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1470" y="676"/>
              <a:ext cx="1005" cy="820"/>
            </a:xfrm>
            <a:custGeom>
              <a:avLst/>
              <a:gdLst>
                <a:gd name="T0" fmla="*/ 70 w 95"/>
                <a:gd name="T1" fmla="*/ 77 h 77"/>
                <a:gd name="T2" fmla="*/ 92 w 95"/>
                <a:gd name="T3" fmla="*/ 54 h 77"/>
                <a:gd name="T4" fmla="*/ 87 w 95"/>
                <a:gd name="T5" fmla="*/ 41 h 77"/>
                <a:gd name="T6" fmla="*/ 95 w 95"/>
                <a:gd name="T7" fmla="*/ 23 h 77"/>
                <a:gd name="T8" fmla="*/ 72 w 95"/>
                <a:gd name="T9" fmla="*/ 0 h 77"/>
                <a:gd name="T10" fmla="*/ 50 w 95"/>
                <a:gd name="T11" fmla="*/ 16 h 77"/>
                <a:gd name="T12" fmla="*/ 29 w 95"/>
                <a:gd name="T13" fmla="*/ 33 h 77"/>
                <a:gd name="T14" fmla="*/ 22 w 95"/>
                <a:gd name="T15" fmla="*/ 32 h 77"/>
                <a:gd name="T16" fmla="*/ 0 w 95"/>
                <a:gd name="T17" fmla="*/ 54 h 77"/>
                <a:gd name="T18" fmla="*/ 22 w 95"/>
                <a:gd name="T19" fmla="*/ 77 h 77"/>
                <a:gd name="T20" fmla="*/ 70 w 95"/>
                <a:gd name="T21" fmla="*/ 77 h 77"/>
                <a:gd name="T22" fmla="*/ 72 w 95"/>
                <a:gd name="T23" fmla="*/ 4 h 77"/>
                <a:gd name="T24" fmla="*/ 91 w 95"/>
                <a:gd name="T25" fmla="*/ 23 h 77"/>
                <a:gd name="T26" fmla="*/ 84 w 95"/>
                <a:gd name="T27" fmla="*/ 38 h 77"/>
                <a:gd name="T28" fmla="*/ 71 w 95"/>
                <a:gd name="T29" fmla="*/ 32 h 77"/>
                <a:gd name="T30" fmla="*/ 54 w 95"/>
                <a:gd name="T31" fmla="*/ 16 h 77"/>
                <a:gd name="T32" fmla="*/ 72 w 95"/>
                <a:gd name="T33" fmla="*/ 4 h 77"/>
                <a:gd name="T34" fmla="*/ 4 w 95"/>
                <a:gd name="T35" fmla="*/ 54 h 77"/>
                <a:gd name="T36" fmla="*/ 22 w 95"/>
                <a:gd name="T37" fmla="*/ 36 h 77"/>
                <a:gd name="T38" fmla="*/ 29 w 95"/>
                <a:gd name="T39" fmla="*/ 37 h 77"/>
                <a:gd name="T40" fmla="*/ 31 w 95"/>
                <a:gd name="T41" fmla="*/ 37 h 77"/>
                <a:gd name="T42" fmla="*/ 32 w 95"/>
                <a:gd name="T43" fmla="*/ 36 h 77"/>
                <a:gd name="T44" fmla="*/ 50 w 95"/>
                <a:gd name="T45" fmla="*/ 20 h 77"/>
                <a:gd name="T46" fmla="*/ 68 w 95"/>
                <a:gd name="T47" fmla="*/ 34 h 77"/>
                <a:gd name="T48" fmla="*/ 70 w 95"/>
                <a:gd name="T49" fmla="*/ 36 h 77"/>
                <a:gd name="T50" fmla="*/ 70 w 95"/>
                <a:gd name="T51" fmla="*/ 36 h 77"/>
                <a:gd name="T52" fmla="*/ 88 w 95"/>
                <a:gd name="T53" fmla="*/ 54 h 77"/>
                <a:gd name="T54" fmla="*/ 70 w 95"/>
                <a:gd name="T55" fmla="*/ 73 h 77"/>
                <a:gd name="T56" fmla="*/ 22 w 95"/>
                <a:gd name="T57" fmla="*/ 73 h 77"/>
                <a:gd name="T58" fmla="*/ 4 w 95"/>
                <a:gd name="T59" fmla="*/ 5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5" h="77">
                  <a:moveTo>
                    <a:pt x="70" y="77"/>
                  </a:moveTo>
                  <a:cubicBezTo>
                    <a:pt x="82" y="77"/>
                    <a:pt x="92" y="67"/>
                    <a:pt x="92" y="54"/>
                  </a:cubicBezTo>
                  <a:cubicBezTo>
                    <a:pt x="92" y="49"/>
                    <a:pt x="90" y="44"/>
                    <a:pt x="87" y="41"/>
                  </a:cubicBezTo>
                  <a:cubicBezTo>
                    <a:pt x="92" y="36"/>
                    <a:pt x="95" y="30"/>
                    <a:pt x="95" y="23"/>
                  </a:cubicBezTo>
                  <a:cubicBezTo>
                    <a:pt x="95" y="10"/>
                    <a:pt x="85" y="0"/>
                    <a:pt x="72" y="0"/>
                  </a:cubicBezTo>
                  <a:cubicBezTo>
                    <a:pt x="62" y="0"/>
                    <a:pt x="53" y="6"/>
                    <a:pt x="50" y="16"/>
                  </a:cubicBezTo>
                  <a:cubicBezTo>
                    <a:pt x="40" y="16"/>
                    <a:pt x="31" y="23"/>
                    <a:pt x="29" y="33"/>
                  </a:cubicBezTo>
                  <a:cubicBezTo>
                    <a:pt x="26" y="32"/>
                    <a:pt x="24" y="32"/>
                    <a:pt x="22" y="32"/>
                  </a:cubicBezTo>
                  <a:cubicBezTo>
                    <a:pt x="10" y="32"/>
                    <a:pt x="0" y="42"/>
                    <a:pt x="0" y="54"/>
                  </a:cubicBezTo>
                  <a:cubicBezTo>
                    <a:pt x="0" y="67"/>
                    <a:pt x="10" y="77"/>
                    <a:pt x="22" y="77"/>
                  </a:cubicBezTo>
                  <a:lnTo>
                    <a:pt x="70" y="77"/>
                  </a:lnTo>
                  <a:close/>
                  <a:moveTo>
                    <a:pt x="72" y="4"/>
                  </a:moveTo>
                  <a:cubicBezTo>
                    <a:pt x="82" y="4"/>
                    <a:pt x="91" y="13"/>
                    <a:pt x="91" y="23"/>
                  </a:cubicBezTo>
                  <a:cubicBezTo>
                    <a:pt x="91" y="29"/>
                    <a:pt x="89" y="34"/>
                    <a:pt x="84" y="38"/>
                  </a:cubicBezTo>
                  <a:cubicBezTo>
                    <a:pt x="81" y="34"/>
                    <a:pt x="76" y="32"/>
                    <a:pt x="71" y="32"/>
                  </a:cubicBezTo>
                  <a:cubicBezTo>
                    <a:pt x="69" y="24"/>
                    <a:pt x="62" y="18"/>
                    <a:pt x="54" y="16"/>
                  </a:cubicBezTo>
                  <a:cubicBezTo>
                    <a:pt x="57" y="9"/>
                    <a:pt x="64" y="4"/>
                    <a:pt x="72" y="4"/>
                  </a:cubicBezTo>
                  <a:close/>
                  <a:moveTo>
                    <a:pt x="4" y="54"/>
                  </a:moveTo>
                  <a:cubicBezTo>
                    <a:pt x="4" y="44"/>
                    <a:pt x="12" y="36"/>
                    <a:pt x="22" y="36"/>
                  </a:cubicBezTo>
                  <a:cubicBezTo>
                    <a:pt x="25" y="36"/>
                    <a:pt x="27" y="36"/>
                    <a:pt x="29" y="37"/>
                  </a:cubicBezTo>
                  <a:cubicBezTo>
                    <a:pt x="30" y="38"/>
                    <a:pt x="31" y="38"/>
                    <a:pt x="31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3" y="27"/>
                    <a:pt x="41" y="20"/>
                    <a:pt x="50" y="20"/>
                  </a:cubicBezTo>
                  <a:cubicBezTo>
                    <a:pt x="59" y="20"/>
                    <a:pt x="66" y="26"/>
                    <a:pt x="68" y="34"/>
                  </a:cubicBezTo>
                  <a:cubicBezTo>
                    <a:pt x="68" y="35"/>
                    <a:pt x="69" y="36"/>
                    <a:pt x="70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80" y="36"/>
                    <a:pt x="88" y="44"/>
                    <a:pt x="88" y="54"/>
                  </a:cubicBezTo>
                  <a:cubicBezTo>
                    <a:pt x="88" y="64"/>
                    <a:pt x="80" y="73"/>
                    <a:pt x="70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2" y="73"/>
                    <a:pt x="4" y="64"/>
                    <a:pt x="4" y="54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1893" y="623"/>
              <a:ext cx="106" cy="107"/>
            </a:xfrm>
            <a:custGeom>
              <a:avLst/>
              <a:gdLst>
                <a:gd name="T0" fmla="*/ 7 w 10"/>
                <a:gd name="T1" fmla="*/ 9 h 10"/>
                <a:gd name="T2" fmla="*/ 8 w 10"/>
                <a:gd name="T3" fmla="*/ 10 h 10"/>
                <a:gd name="T4" fmla="*/ 9 w 10"/>
                <a:gd name="T5" fmla="*/ 9 h 10"/>
                <a:gd name="T6" fmla="*/ 9 w 10"/>
                <a:gd name="T7" fmla="*/ 6 h 10"/>
                <a:gd name="T8" fmla="*/ 4 w 10"/>
                <a:gd name="T9" fmla="*/ 1 h 10"/>
                <a:gd name="T10" fmla="*/ 1 w 10"/>
                <a:gd name="T11" fmla="*/ 1 h 10"/>
                <a:gd name="T12" fmla="*/ 1 w 10"/>
                <a:gd name="T13" fmla="*/ 3 h 10"/>
                <a:gd name="T14" fmla="*/ 7 w 10"/>
                <a:gd name="T1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7" y="9"/>
                    <a:pt x="7" y="10"/>
                    <a:pt x="8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2464" y="623"/>
              <a:ext cx="106" cy="107"/>
            </a:xfrm>
            <a:custGeom>
              <a:avLst/>
              <a:gdLst>
                <a:gd name="T0" fmla="*/ 2 w 10"/>
                <a:gd name="T1" fmla="*/ 10 h 10"/>
                <a:gd name="T2" fmla="*/ 3 w 10"/>
                <a:gd name="T3" fmla="*/ 9 h 10"/>
                <a:gd name="T4" fmla="*/ 9 w 10"/>
                <a:gd name="T5" fmla="*/ 3 h 10"/>
                <a:gd name="T6" fmla="*/ 9 w 10"/>
                <a:gd name="T7" fmla="*/ 1 h 10"/>
                <a:gd name="T8" fmla="*/ 6 w 10"/>
                <a:gd name="T9" fmla="*/ 1 h 10"/>
                <a:gd name="T10" fmla="*/ 1 w 10"/>
                <a:gd name="T11" fmla="*/ 6 h 10"/>
                <a:gd name="T12" fmla="*/ 1 w 10"/>
                <a:gd name="T13" fmla="*/ 9 h 10"/>
                <a:gd name="T14" fmla="*/ 2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cubicBezTo>
                    <a:pt x="3" y="10"/>
                    <a:pt x="3" y="9"/>
                    <a:pt x="3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1"/>
                    <a:pt x="9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9"/>
                    <a:pt x="2" y="10"/>
                    <a:pt x="2" y="10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485" y="1134"/>
              <a:ext cx="106" cy="107"/>
            </a:xfrm>
            <a:custGeom>
              <a:avLst/>
              <a:gdLst>
                <a:gd name="T0" fmla="*/ 1 w 10"/>
                <a:gd name="T1" fmla="*/ 3 h 10"/>
                <a:gd name="T2" fmla="*/ 7 w 10"/>
                <a:gd name="T3" fmla="*/ 9 h 10"/>
                <a:gd name="T4" fmla="*/ 8 w 10"/>
                <a:gd name="T5" fmla="*/ 10 h 10"/>
                <a:gd name="T6" fmla="*/ 9 w 10"/>
                <a:gd name="T7" fmla="*/ 9 h 10"/>
                <a:gd name="T8" fmla="*/ 9 w 10"/>
                <a:gd name="T9" fmla="*/ 6 h 10"/>
                <a:gd name="T10" fmla="*/ 4 w 10"/>
                <a:gd name="T11" fmla="*/ 1 h 10"/>
                <a:gd name="T12" fmla="*/ 1 w 10"/>
                <a:gd name="T13" fmla="*/ 1 h 10"/>
                <a:gd name="T14" fmla="*/ 1 w 10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9" y="10"/>
                    <a:pt x="9" y="10"/>
                    <a:pt x="9" y="9"/>
                  </a:cubicBezTo>
                  <a:cubicBezTo>
                    <a:pt x="10" y="8"/>
                    <a:pt x="10" y="7"/>
                    <a:pt x="9" y="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lose/>
                </a:path>
              </a:pathLst>
            </a:custGeom>
            <a:grpFill/>
            <a:ln w="3175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日期占位符 3"/>
          <p:cNvSpPr txBox="1"/>
          <p:nvPr/>
        </p:nvSpPr>
        <p:spPr>
          <a:xfrm>
            <a:off x="961143" y="2794407"/>
            <a:ext cx="3056536" cy="942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fld id="{34F24D9B-1A9F-4B90-BE28-CC137ED4AD3B}" type="datetime10">
              <a:rPr lang="zh-CN" altLang="en-US" sz="6000" spc="9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fld>
            <a:endParaRPr lang="en-US" altLang="zh-CN" sz="6000" spc="9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ts val="2300"/>
              </a:lnSpc>
            </a:pPr>
            <a:r>
              <a:rPr lang="en-US" altLang="zh-CN" sz="1100" b="0" spc="-2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fld id="{D2B90592-DDFC-45D0-B466-3BCB67877527}" type="datetime2">
              <a:rPr lang="en-US" altLang="zh-CN" sz="1400" b="0" spc="-2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fld>
            <a:endParaRPr lang="en-US" altLang="zh-CN" sz="1600" b="0" spc="-2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284833" y="-13252"/>
            <a:ext cx="1571862" cy="5174699"/>
          </a:xfrm>
          <a:prstGeom prst="parallelogram">
            <a:avLst>
              <a:gd name="adj" fmla="val 93544"/>
            </a:avLst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3786069" y="-5386"/>
            <a:ext cx="1571862" cy="5174699"/>
          </a:xfrm>
          <a:prstGeom prst="parallelogram">
            <a:avLst>
              <a:gd name="adj" fmla="val 93544"/>
            </a:avLst>
          </a:prstGeom>
          <a:solidFill>
            <a:srgbClr val="DD69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 advTm="43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1.35802E-6 L 1.34913 1.35802E-6 " pathEditMode="relative" rAng="0" ptsTypes="AA">
                                      <p:cBhvr>
                                        <p:cTn id="28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4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61111E-6 -1.35802E-6 L 1.43836 -1.35802E-6 " pathEditMode="relative" rAng="0" ptsTypes="AA">
                                      <p:cBhvr>
                                        <p:cTn id="30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91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4" grpId="0" animBg="1"/>
      <p:bldP spid="22" grpId="0" build="allAtOnce"/>
      <p:bldP spid="23" grpId="0"/>
      <p:bldP spid="26" grpId="0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19766" y="881996"/>
            <a:ext cx="9163765" cy="3917853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522305" y="1139660"/>
            <a:ext cx="0" cy="3402526"/>
          </a:xfrm>
          <a:prstGeom prst="line">
            <a:avLst/>
          </a:prstGeom>
          <a:ln w="19050" cmpd="sng">
            <a:solidFill>
              <a:srgbClr val="DD69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28119" y="3526523"/>
            <a:ext cx="357739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18"/>
          <p:cNvSpPr>
            <a:spLocks noChangeArrowheads="1"/>
          </p:cNvSpPr>
          <p:nvPr/>
        </p:nvSpPr>
        <p:spPr bwMode="auto">
          <a:xfrm>
            <a:off x="4841421" y="1139660"/>
            <a:ext cx="380733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000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prstClr val="whit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t="11413" r="-128" b="5179"/>
          <a:stretch>
            <a:fillRect/>
          </a:stretch>
        </p:blipFill>
        <p:spPr>
          <a:xfrm>
            <a:off x="614396" y="1240965"/>
            <a:ext cx="3491118" cy="19514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" r="3761" b="12043"/>
          <a:stretch>
            <a:fillRect/>
          </a:stretch>
        </p:blipFill>
        <p:spPr>
          <a:xfrm>
            <a:off x="4939097" y="2559150"/>
            <a:ext cx="3499225" cy="1983036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15" name="文本框 14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3" name="平行四边形 2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平行四边形 15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"/>
    </mc:Choice>
    <mc:Fallback>
      <p:transition spd="slow" advTm="3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xit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2" presetClass="exit" presetSubtype="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2" presetClass="exit" presetSubtype="8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8" grpId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4522305" y="1139660"/>
            <a:ext cx="0" cy="3402526"/>
          </a:xfrm>
          <a:prstGeom prst="line">
            <a:avLst/>
          </a:prstGeom>
          <a:ln w="19050" cmpd="sng">
            <a:solidFill>
              <a:srgbClr val="DD69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4" r="3831" b="15704"/>
          <a:stretch>
            <a:fillRect/>
          </a:stretch>
        </p:blipFill>
        <p:spPr>
          <a:xfrm>
            <a:off x="868894" y="1133061"/>
            <a:ext cx="7430280" cy="3399186"/>
          </a:xfrm>
          <a:prstGeom prst="rect">
            <a:avLst/>
          </a:prstGeom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448831" y="1945696"/>
            <a:ext cx="261011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2" name="文本框 21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6" name="平行四边形 25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平行四边形 26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93827E-7 L -0.4 -4.93827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xit" presetSubtype="1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862929" y="1139660"/>
            <a:ext cx="0" cy="3402526"/>
          </a:xfrm>
          <a:prstGeom prst="line">
            <a:avLst/>
          </a:prstGeom>
          <a:ln w="19050" cmpd="sng">
            <a:solidFill>
              <a:srgbClr val="DD691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4" r="3831" b="15704"/>
          <a:stretch>
            <a:fillRect/>
          </a:stretch>
        </p:blipFill>
        <p:spPr>
          <a:xfrm>
            <a:off x="868894" y="1133061"/>
            <a:ext cx="7430280" cy="3399186"/>
          </a:xfrm>
          <a:prstGeom prst="rect">
            <a:avLst/>
          </a:prstGeom>
        </p:spPr>
      </p:pic>
      <p:sp>
        <p:nvSpPr>
          <p:cNvPr id="9" name="矩形 18"/>
          <p:cNvSpPr>
            <a:spLocks noChangeArrowheads="1"/>
          </p:cNvSpPr>
          <p:nvPr/>
        </p:nvSpPr>
        <p:spPr bwMode="auto">
          <a:xfrm>
            <a:off x="5448831" y="1863158"/>
            <a:ext cx="261011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5years of making professional PPT, 500 case studies for the classical PPT, make sure you will be satisfied. </a:t>
            </a:r>
            <a:endParaRPr lang="en-US" altLang="zh-CN" sz="100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RAPIDPPT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22" name="文本框 21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26" name="平行四边形 25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平行四边形 26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1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 bwMode="auto">
          <a:xfrm>
            <a:off x="4716813" y="1447470"/>
            <a:ext cx="4427187" cy="2384997"/>
            <a:chOff x="3779838" y="1487488"/>
            <a:chExt cx="4644981" cy="2384997"/>
          </a:xfrm>
          <a:solidFill>
            <a:srgbClr val="55365F"/>
          </a:solidFill>
        </p:grpSpPr>
        <p:grpSp>
          <p:nvGrpSpPr>
            <p:cNvPr id="10" name="组合 37"/>
            <p:cNvGrpSpPr/>
            <p:nvPr/>
          </p:nvGrpSpPr>
          <p:grpSpPr bwMode="auto">
            <a:xfrm>
              <a:off x="3779838" y="1487488"/>
              <a:ext cx="4644981" cy="1147762"/>
              <a:chOff x="3779912" y="1487410"/>
              <a:chExt cx="4645479" cy="1147810"/>
            </a:xfrm>
            <a:grpFill/>
          </p:grpSpPr>
          <p:sp>
            <p:nvSpPr>
              <p:cNvPr id="28" name="Freeform 6"/>
              <p:cNvSpPr/>
              <p:nvPr/>
            </p:nvSpPr>
            <p:spPr bwMode="auto">
              <a:xfrm>
                <a:off x="3779912" y="1487410"/>
                <a:ext cx="4645479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691D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9240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7707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35"/>
            <p:cNvGrpSpPr/>
            <p:nvPr/>
          </p:nvGrpSpPr>
          <p:grpSpPr bwMode="auto">
            <a:xfrm>
              <a:off x="3779838" y="2070100"/>
              <a:ext cx="4644981" cy="925513"/>
              <a:chOff x="3779912" y="2069881"/>
              <a:chExt cx="4645479" cy="925101"/>
            </a:xfrm>
            <a:grpFill/>
          </p:grpSpPr>
          <p:sp>
            <p:nvSpPr>
              <p:cNvPr id="25" name="Freeform 7"/>
              <p:cNvSpPr/>
              <p:nvPr/>
            </p:nvSpPr>
            <p:spPr bwMode="auto">
              <a:xfrm>
                <a:off x="3779912" y="2069881"/>
                <a:ext cx="4645479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TextBox 21"/>
              <p:cNvSpPr txBox="1">
                <a:spLocks noChangeArrowheads="1"/>
              </p:cNvSpPr>
              <p:nvPr/>
            </p:nvSpPr>
            <p:spPr bwMode="auto">
              <a:xfrm>
                <a:off x="4365810" y="2212504"/>
                <a:ext cx="1728192" cy="2922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7684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36"/>
            <p:cNvGrpSpPr/>
            <p:nvPr/>
          </p:nvGrpSpPr>
          <p:grpSpPr bwMode="auto">
            <a:xfrm>
              <a:off x="3779838" y="2656671"/>
              <a:ext cx="4644981" cy="719137"/>
              <a:chOff x="3779912" y="2656312"/>
              <a:chExt cx="4645479" cy="719523"/>
            </a:xfrm>
            <a:grpFill/>
          </p:grpSpPr>
          <p:sp>
            <p:nvSpPr>
              <p:cNvPr id="21" name="Freeform 8"/>
              <p:cNvSpPr/>
              <p:nvPr/>
            </p:nvSpPr>
            <p:spPr bwMode="auto">
              <a:xfrm>
                <a:off x="3779912" y="2656312"/>
                <a:ext cx="4645479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2" name="组合 34"/>
              <p:cNvGrpSpPr/>
              <p:nvPr/>
            </p:nvGrpSpPr>
            <p:grpSpPr bwMode="auto">
              <a:xfrm>
                <a:off x="4365811" y="2722632"/>
                <a:ext cx="2557687" cy="477310"/>
                <a:chOff x="4365811" y="2722632"/>
                <a:chExt cx="2557687" cy="477310"/>
              </a:xfrm>
              <a:grpFill/>
            </p:grpSpPr>
            <p:sp>
              <p:nvSpPr>
                <p:cNvPr id="23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92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22632"/>
                  <a:ext cx="1030398" cy="477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5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6" name="组合 38"/>
            <p:cNvGrpSpPr/>
            <p:nvPr/>
          </p:nvGrpSpPr>
          <p:grpSpPr bwMode="auto">
            <a:xfrm>
              <a:off x="3779838" y="3254947"/>
              <a:ext cx="4644981" cy="617538"/>
              <a:chOff x="3779912" y="3255695"/>
              <a:chExt cx="4645479" cy="616734"/>
            </a:xfrm>
            <a:grpFill/>
          </p:grpSpPr>
          <p:grpSp>
            <p:nvGrpSpPr>
              <p:cNvPr id="17" name="组合 16"/>
              <p:cNvGrpSpPr/>
              <p:nvPr/>
            </p:nvGrpSpPr>
            <p:grpSpPr bwMode="auto">
              <a:xfrm>
                <a:off x="3779912" y="3255695"/>
                <a:ext cx="4645479" cy="616734"/>
                <a:chOff x="3779912" y="3255695"/>
                <a:chExt cx="4645479" cy="616734"/>
              </a:xfrm>
              <a:grpFill/>
            </p:grpSpPr>
            <p:sp>
              <p:nvSpPr>
                <p:cNvPr id="19" name="Freeform 9"/>
                <p:cNvSpPr/>
                <p:nvPr/>
              </p:nvSpPr>
              <p:spPr bwMode="auto">
                <a:xfrm>
                  <a:off x="3779912" y="3255695"/>
                  <a:ext cx="4645479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0" y="3364632"/>
                  <a:ext cx="1728192" cy="29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7643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83725" y="1298539"/>
            <a:ext cx="3706553" cy="2733136"/>
            <a:chOff x="737969" y="1298539"/>
            <a:chExt cx="3706553" cy="2733136"/>
          </a:xfrm>
        </p:grpSpPr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737969" y="1728907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defTabSz="914400">
                <a:lnSpc>
                  <a:spcPct val="150000"/>
                </a:lnSpc>
                <a:defRPr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prstClr val="white"/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展示效果，让您的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创造卓越价值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矩形 18"/>
            <p:cNvSpPr>
              <a:spLocks noChangeArrowheads="1"/>
            </p:cNvSpPr>
            <p:nvPr/>
          </p:nvSpPr>
          <p:spPr bwMode="auto">
            <a:xfrm>
              <a:off x="737969" y="2785180"/>
              <a:ext cx="3706553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7153" y="1298539"/>
              <a:ext cx="2209582" cy="392415"/>
              <a:chOff x="504108" y="1349384"/>
              <a:chExt cx="2209582" cy="39241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04108" y="134938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DD691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DD69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44" name="直接连接符 43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46" name="文本框 45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50" name="平行四边形 49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平行四边形 50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 bwMode="auto">
          <a:xfrm>
            <a:off x="2090024" y="1454942"/>
            <a:ext cx="144463" cy="2728912"/>
            <a:chOff x="1763688" y="1428750"/>
            <a:chExt cx="144016" cy="2728684"/>
          </a:xfrm>
          <a:solidFill>
            <a:srgbClr val="DD691D"/>
          </a:solidFill>
        </p:grpSpPr>
        <p:cxnSp>
          <p:nvCxnSpPr>
            <p:cNvPr id="38" name="直接连接符 37"/>
            <p:cNvCxnSpPr/>
            <p:nvPr/>
          </p:nvCxnSpPr>
          <p:spPr>
            <a:xfrm>
              <a:off x="1836487" y="1565264"/>
              <a:ext cx="0" cy="259217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等腰三角形 38"/>
            <p:cNvSpPr/>
            <p:nvPr/>
          </p:nvSpPr>
          <p:spPr>
            <a:xfrm>
              <a:off x="1763688" y="1428750"/>
              <a:ext cx="144016" cy="14445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2594849" y="2895828"/>
            <a:ext cx="215900" cy="1287463"/>
            <a:chOff x="2267744" y="2861289"/>
            <a:chExt cx="216024" cy="1287564"/>
          </a:xfrm>
          <a:solidFill>
            <a:srgbClr val="A3B7A4"/>
          </a:solidFill>
        </p:grpSpPr>
        <p:sp>
          <p:nvSpPr>
            <p:cNvPr id="41" name="矩形 40"/>
            <p:cNvSpPr/>
            <p:nvPr/>
          </p:nvSpPr>
          <p:spPr>
            <a:xfrm>
              <a:off x="2267744" y="3162938"/>
              <a:ext cx="216024" cy="985915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2" name="矩形 7"/>
            <p:cNvSpPr>
              <a:spLocks noChangeArrowheads="1"/>
            </p:cNvSpPr>
            <p:nvPr/>
          </p:nvSpPr>
          <p:spPr bwMode="auto">
            <a:xfrm>
              <a:off x="2267744" y="2861289"/>
              <a:ext cx="216024" cy="301649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2953624" y="2441803"/>
            <a:ext cx="215900" cy="1741488"/>
            <a:chOff x="2627784" y="2408442"/>
            <a:chExt cx="216024" cy="1740410"/>
          </a:xfrm>
          <a:solidFill>
            <a:srgbClr val="A3B7A4"/>
          </a:solidFill>
        </p:grpSpPr>
        <p:sp>
          <p:nvSpPr>
            <p:cNvPr id="44" name="矩形 43"/>
            <p:cNvSpPr/>
            <p:nvPr/>
          </p:nvSpPr>
          <p:spPr>
            <a:xfrm>
              <a:off x="2627784" y="2711467"/>
              <a:ext cx="216024" cy="1437385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5" name="矩形 10"/>
            <p:cNvSpPr>
              <a:spLocks noChangeArrowheads="1"/>
            </p:cNvSpPr>
            <p:nvPr/>
          </p:nvSpPr>
          <p:spPr bwMode="auto">
            <a:xfrm>
              <a:off x="2627784" y="2408442"/>
              <a:ext cx="216024" cy="303025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3313990" y="2441803"/>
            <a:ext cx="215900" cy="1741488"/>
            <a:chOff x="2987827" y="2408442"/>
            <a:chExt cx="216024" cy="1740410"/>
          </a:xfrm>
          <a:solidFill>
            <a:srgbClr val="A3B7A4"/>
          </a:solidFill>
        </p:grpSpPr>
        <p:sp>
          <p:nvSpPr>
            <p:cNvPr id="47" name="矩形 46"/>
            <p:cNvSpPr/>
            <p:nvPr/>
          </p:nvSpPr>
          <p:spPr>
            <a:xfrm>
              <a:off x="2989412" y="2711467"/>
              <a:ext cx="214436" cy="1437385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2987827" y="2408442"/>
              <a:ext cx="216024" cy="303025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3674349" y="2896392"/>
            <a:ext cx="215900" cy="1287462"/>
            <a:chOff x="3347864" y="2869871"/>
            <a:chExt cx="216024" cy="1287563"/>
          </a:xfrm>
          <a:solidFill>
            <a:srgbClr val="A3B7A4"/>
          </a:solidFill>
        </p:grpSpPr>
        <p:sp>
          <p:nvSpPr>
            <p:cNvPr id="50" name="矩形 49"/>
            <p:cNvSpPr/>
            <p:nvPr/>
          </p:nvSpPr>
          <p:spPr>
            <a:xfrm>
              <a:off x="3347864" y="3171520"/>
              <a:ext cx="216024" cy="985914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矩形 16"/>
            <p:cNvSpPr>
              <a:spLocks noChangeArrowheads="1"/>
            </p:cNvSpPr>
            <p:nvPr/>
          </p:nvSpPr>
          <p:spPr bwMode="auto">
            <a:xfrm>
              <a:off x="3347864" y="2869871"/>
              <a:ext cx="216024" cy="301649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4034712" y="3397478"/>
            <a:ext cx="215900" cy="785813"/>
            <a:chOff x="3707904" y="3363494"/>
            <a:chExt cx="216024" cy="785359"/>
          </a:xfrm>
          <a:solidFill>
            <a:srgbClr val="A3B7A4"/>
          </a:solidFill>
        </p:grpSpPr>
        <p:sp>
          <p:nvSpPr>
            <p:cNvPr id="53" name="矩形 52"/>
            <p:cNvSpPr/>
            <p:nvPr/>
          </p:nvSpPr>
          <p:spPr>
            <a:xfrm>
              <a:off x="3707904" y="3664945"/>
              <a:ext cx="216024" cy="483908"/>
            </a:xfrm>
            <a:prstGeom prst="rect">
              <a:avLst/>
            </a:prstGeom>
            <a:solidFill>
              <a:srgbClr val="DD691D"/>
            </a:solidFill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4" name="矩形 19"/>
            <p:cNvSpPr>
              <a:spLocks noChangeArrowheads="1"/>
            </p:cNvSpPr>
            <p:nvPr/>
          </p:nvSpPr>
          <p:spPr bwMode="auto">
            <a:xfrm>
              <a:off x="3707904" y="3363494"/>
              <a:ext cx="216024" cy="303038"/>
            </a:xfrm>
            <a:prstGeom prst="rect">
              <a:avLst/>
            </a:prstGeom>
            <a:noFill/>
            <a:ln>
              <a:solidFill>
                <a:srgbClr val="DD69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4393487" y="2737078"/>
            <a:ext cx="217487" cy="1446213"/>
            <a:chOff x="4067944" y="2702985"/>
            <a:chExt cx="216024" cy="1445868"/>
          </a:xfrm>
          <a:solidFill>
            <a:srgbClr val="2B8088"/>
          </a:solidFill>
        </p:grpSpPr>
        <p:sp>
          <p:nvSpPr>
            <p:cNvPr id="56" name="矩形 55"/>
            <p:cNvSpPr/>
            <p:nvPr/>
          </p:nvSpPr>
          <p:spPr>
            <a:xfrm>
              <a:off x="4067944" y="3004538"/>
              <a:ext cx="216024" cy="11443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7" name="矩形 22"/>
            <p:cNvSpPr>
              <a:spLocks noChangeArrowheads="1"/>
            </p:cNvSpPr>
            <p:nvPr/>
          </p:nvSpPr>
          <p:spPr bwMode="auto">
            <a:xfrm>
              <a:off x="4067944" y="2702985"/>
              <a:ext cx="216024" cy="30155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 bwMode="auto">
          <a:xfrm>
            <a:off x="4753849" y="3080542"/>
            <a:ext cx="215900" cy="1103312"/>
            <a:chOff x="4427984" y="3054442"/>
            <a:chExt cx="216024" cy="1102992"/>
          </a:xfrm>
          <a:solidFill>
            <a:srgbClr val="2B8088"/>
          </a:solidFill>
        </p:grpSpPr>
        <p:sp>
          <p:nvSpPr>
            <p:cNvPr id="59" name="矩形 58"/>
            <p:cNvSpPr/>
            <p:nvPr/>
          </p:nvSpPr>
          <p:spPr>
            <a:xfrm>
              <a:off x="4427984" y="3355980"/>
              <a:ext cx="216024" cy="8014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0" name="矩形 25"/>
            <p:cNvSpPr>
              <a:spLocks noChangeArrowheads="1"/>
            </p:cNvSpPr>
            <p:nvPr/>
          </p:nvSpPr>
          <p:spPr bwMode="auto">
            <a:xfrm>
              <a:off x="4427984" y="3054442"/>
              <a:ext cx="216024" cy="30153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 bwMode="auto">
          <a:xfrm>
            <a:off x="5114212" y="3248253"/>
            <a:ext cx="215900" cy="935038"/>
            <a:chOff x="4788024" y="3214655"/>
            <a:chExt cx="216024" cy="934728"/>
          </a:xfrm>
          <a:noFill/>
        </p:grpSpPr>
        <p:sp>
          <p:nvSpPr>
            <p:cNvPr id="62" name="矩形 61"/>
            <p:cNvSpPr/>
            <p:nvPr/>
          </p:nvSpPr>
          <p:spPr>
            <a:xfrm>
              <a:off x="4788024" y="3509832"/>
              <a:ext cx="216024" cy="6395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3" name="矩形 28"/>
            <p:cNvSpPr>
              <a:spLocks noChangeArrowheads="1"/>
            </p:cNvSpPr>
            <p:nvPr/>
          </p:nvSpPr>
          <p:spPr bwMode="auto">
            <a:xfrm>
              <a:off x="4788024" y="3214655"/>
              <a:ext cx="216024" cy="30311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 bwMode="auto">
          <a:xfrm>
            <a:off x="5474574" y="2523329"/>
            <a:ext cx="215900" cy="1657350"/>
            <a:chOff x="5148064" y="2496486"/>
            <a:chExt cx="216024" cy="1658304"/>
          </a:xfrm>
          <a:noFill/>
        </p:grpSpPr>
        <p:sp>
          <p:nvSpPr>
            <p:cNvPr id="65" name="矩形 64"/>
            <p:cNvSpPr/>
            <p:nvPr/>
          </p:nvSpPr>
          <p:spPr>
            <a:xfrm>
              <a:off x="5148064" y="2798285"/>
              <a:ext cx="216024" cy="135650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6" name="矩形 31"/>
            <p:cNvSpPr>
              <a:spLocks noChangeArrowheads="1"/>
            </p:cNvSpPr>
            <p:nvPr/>
          </p:nvSpPr>
          <p:spPr bwMode="auto">
            <a:xfrm>
              <a:off x="5148064" y="2496486"/>
              <a:ext cx="216024" cy="3017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5836524" y="2726529"/>
            <a:ext cx="215900" cy="1454150"/>
            <a:chOff x="5509537" y="2700341"/>
            <a:chExt cx="217146" cy="1454448"/>
          </a:xfrm>
          <a:noFill/>
        </p:grpSpPr>
        <p:sp>
          <p:nvSpPr>
            <p:cNvPr id="68" name="矩形 67"/>
            <p:cNvSpPr/>
            <p:nvPr/>
          </p:nvSpPr>
          <p:spPr>
            <a:xfrm>
              <a:off x="5511134" y="3002028"/>
              <a:ext cx="215549" cy="115276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9" name="矩形 34"/>
            <p:cNvSpPr>
              <a:spLocks noChangeArrowheads="1"/>
            </p:cNvSpPr>
            <p:nvPr/>
          </p:nvSpPr>
          <p:spPr bwMode="auto">
            <a:xfrm>
              <a:off x="5509537" y="2700341"/>
              <a:ext cx="215550" cy="30168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 bwMode="auto">
          <a:xfrm>
            <a:off x="6193712" y="3397478"/>
            <a:ext cx="217487" cy="785813"/>
            <a:chOff x="5868144" y="3363494"/>
            <a:chExt cx="216024" cy="785890"/>
          </a:xfrm>
          <a:noFill/>
        </p:grpSpPr>
        <p:sp>
          <p:nvSpPr>
            <p:cNvPr id="71" name="矩形 70"/>
            <p:cNvSpPr/>
            <p:nvPr/>
          </p:nvSpPr>
          <p:spPr>
            <a:xfrm>
              <a:off x="5868144" y="3665149"/>
              <a:ext cx="216024" cy="48423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2" name="矩形 37"/>
            <p:cNvSpPr>
              <a:spLocks noChangeArrowheads="1"/>
            </p:cNvSpPr>
            <p:nvPr/>
          </p:nvSpPr>
          <p:spPr bwMode="auto">
            <a:xfrm>
              <a:off x="5868144" y="3363494"/>
              <a:ext cx="216024" cy="30165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6554074" y="3106966"/>
            <a:ext cx="215900" cy="1076325"/>
            <a:chOff x="6228184" y="3073505"/>
            <a:chExt cx="216024" cy="1075879"/>
          </a:xfrm>
          <a:noFill/>
        </p:grpSpPr>
        <p:sp>
          <p:nvSpPr>
            <p:cNvPr id="74" name="矩形 73"/>
            <p:cNvSpPr/>
            <p:nvPr/>
          </p:nvSpPr>
          <p:spPr>
            <a:xfrm>
              <a:off x="6228184" y="3370244"/>
              <a:ext cx="216024" cy="77914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5" name="矩形 40"/>
            <p:cNvSpPr>
              <a:spLocks noChangeArrowheads="1"/>
            </p:cNvSpPr>
            <p:nvPr/>
          </p:nvSpPr>
          <p:spPr bwMode="auto">
            <a:xfrm>
              <a:off x="6228184" y="3073505"/>
              <a:ext cx="216024" cy="3030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6914437" y="2740253"/>
            <a:ext cx="215900" cy="1446213"/>
            <a:chOff x="6588224" y="2707017"/>
            <a:chExt cx="216024" cy="1445868"/>
          </a:xfrm>
          <a:noFill/>
        </p:grpSpPr>
        <p:sp>
          <p:nvSpPr>
            <p:cNvPr id="77" name="矩形 76"/>
            <p:cNvSpPr/>
            <p:nvPr/>
          </p:nvSpPr>
          <p:spPr>
            <a:xfrm>
              <a:off x="6588224" y="3008570"/>
              <a:ext cx="216024" cy="114431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8" name="矩形 43"/>
            <p:cNvSpPr>
              <a:spLocks noChangeArrowheads="1"/>
            </p:cNvSpPr>
            <p:nvPr/>
          </p:nvSpPr>
          <p:spPr bwMode="auto">
            <a:xfrm>
              <a:off x="6588224" y="2707017"/>
              <a:ext cx="216024" cy="30155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79" name="右大括号 78"/>
          <p:cNvSpPr/>
          <p:nvPr/>
        </p:nvSpPr>
        <p:spPr>
          <a:xfrm rot="5400000">
            <a:off x="3337799" y="3440904"/>
            <a:ext cx="157163" cy="1643063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0" name="右大括号 79"/>
          <p:cNvSpPr/>
          <p:nvPr/>
        </p:nvSpPr>
        <p:spPr>
          <a:xfrm rot="5400000">
            <a:off x="5145167" y="3427411"/>
            <a:ext cx="157163" cy="1644650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1" name="右大括号 80"/>
          <p:cNvSpPr/>
          <p:nvPr/>
        </p:nvSpPr>
        <p:spPr>
          <a:xfrm rot="5400000">
            <a:off x="6583443" y="3797298"/>
            <a:ext cx="146050" cy="925512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2" name="TextBox 46"/>
          <p:cNvSpPr txBox="1">
            <a:spLocks noChangeArrowheads="1"/>
          </p:cNvSpPr>
          <p:nvPr/>
        </p:nvSpPr>
        <p:spPr bwMode="auto">
          <a:xfrm>
            <a:off x="3037258" y="4330408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white"/>
                </a:solidFill>
              </a:rPr>
              <a:t>2002-2006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3" name="TextBox 47"/>
          <p:cNvSpPr txBox="1">
            <a:spLocks noChangeArrowheads="1"/>
          </p:cNvSpPr>
          <p:nvPr/>
        </p:nvSpPr>
        <p:spPr bwMode="auto">
          <a:xfrm>
            <a:off x="4812083" y="4330408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white"/>
                </a:solidFill>
              </a:rPr>
              <a:t>2006-2010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4" name="TextBox 48"/>
          <p:cNvSpPr txBox="1">
            <a:spLocks noChangeArrowheads="1"/>
          </p:cNvSpPr>
          <p:nvPr/>
        </p:nvSpPr>
        <p:spPr bwMode="auto">
          <a:xfrm>
            <a:off x="6253533" y="4330408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white"/>
                </a:solidFill>
              </a:rPr>
              <a:t>2010-2014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5" name="TextBox 49"/>
          <p:cNvSpPr txBox="1">
            <a:spLocks noChangeArrowheads="1"/>
          </p:cNvSpPr>
          <p:nvPr/>
        </p:nvSpPr>
        <p:spPr bwMode="auto">
          <a:xfrm>
            <a:off x="1721724" y="2999579"/>
            <a:ext cx="4492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50"/>
          <p:cNvSpPr txBox="1">
            <a:spLocks noChangeArrowheads="1"/>
          </p:cNvSpPr>
          <p:nvPr/>
        </p:nvSpPr>
        <p:spPr bwMode="auto">
          <a:xfrm>
            <a:off x="1721724" y="2094704"/>
            <a:ext cx="5254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51"/>
          <p:cNvSpPr txBox="1">
            <a:spLocks noChangeArrowheads="1"/>
          </p:cNvSpPr>
          <p:nvPr/>
        </p:nvSpPr>
        <p:spPr bwMode="auto">
          <a:xfrm>
            <a:off x="1721724" y="4007642"/>
            <a:ext cx="374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endParaRPr lang="zh-CN" altLang="en-US" sz="1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>
            <a:spLocks noChangeArrowheads="1"/>
          </p:cNvSpPr>
          <p:nvPr/>
        </p:nvSpPr>
        <p:spPr bwMode="auto">
          <a:xfrm>
            <a:off x="7312027" y="4000776"/>
            <a:ext cx="954087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（年份）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>
            <a:spLocks noChangeArrowheads="1"/>
          </p:cNvSpPr>
          <p:nvPr/>
        </p:nvSpPr>
        <p:spPr bwMode="auto">
          <a:xfrm>
            <a:off x="1704357" y="1095147"/>
            <a:ext cx="952500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（百分比）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 bwMode="auto">
          <a:xfrm>
            <a:off x="2650412" y="1880392"/>
            <a:ext cx="4333875" cy="1149350"/>
            <a:chOff x="2324099" y="1853178"/>
            <a:chExt cx="4333875" cy="1149753"/>
          </a:xfrm>
        </p:grpSpPr>
        <p:sp>
          <p:nvSpPr>
            <p:cNvPr id="91" name="任意多边形 90"/>
            <p:cNvSpPr/>
            <p:nvPr/>
          </p:nvSpPr>
          <p:spPr>
            <a:xfrm>
              <a:off x="2324099" y="1853178"/>
              <a:ext cx="4333875" cy="1149753"/>
            </a:xfrm>
            <a:custGeom>
              <a:avLst/>
              <a:gdLst>
                <a:gd name="connsiteX0" fmla="*/ 0 w 4418296"/>
                <a:gd name="connsiteY0" fmla="*/ 644376 h 1349768"/>
                <a:gd name="connsiteX1" fmla="*/ 590550 w 4418296"/>
                <a:gd name="connsiteY1" fmla="*/ 6201 h 1349768"/>
                <a:gd name="connsiteX2" fmla="*/ 1419225 w 4418296"/>
                <a:gd name="connsiteY2" fmla="*/ 987276 h 1349768"/>
                <a:gd name="connsiteX3" fmla="*/ 1819275 w 4418296"/>
                <a:gd name="connsiteY3" fmla="*/ 434826 h 1349768"/>
                <a:gd name="connsiteX4" fmla="*/ 2476500 w 4418296"/>
                <a:gd name="connsiteY4" fmla="*/ 1111101 h 1349768"/>
                <a:gd name="connsiteX5" fmla="*/ 2838450 w 4418296"/>
                <a:gd name="connsiteY5" fmla="*/ 215751 h 1349768"/>
                <a:gd name="connsiteX6" fmla="*/ 3257550 w 4418296"/>
                <a:gd name="connsiteY6" fmla="*/ 692001 h 1349768"/>
                <a:gd name="connsiteX7" fmla="*/ 3619500 w 4418296"/>
                <a:gd name="connsiteY7" fmla="*/ 1349226 h 1349768"/>
                <a:gd name="connsiteX8" fmla="*/ 4324350 w 4418296"/>
                <a:gd name="connsiteY8" fmla="*/ 577701 h 1349768"/>
                <a:gd name="connsiteX9" fmla="*/ 4391025 w 4418296"/>
                <a:gd name="connsiteY9" fmla="*/ 520551 h 1349768"/>
                <a:gd name="connsiteX0-1" fmla="*/ 0 w 4418296"/>
                <a:gd name="connsiteY0-2" fmla="*/ 644376 h 1349519"/>
                <a:gd name="connsiteX1-3" fmla="*/ 590550 w 4418296"/>
                <a:gd name="connsiteY1-4" fmla="*/ 6201 h 1349519"/>
                <a:gd name="connsiteX2-5" fmla="*/ 1419225 w 4418296"/>
                <a:gd name="connsiteY2-6" fmla="*/ 987276 h 1349519"/>
                <a:gd name="connsiteX3-7" fmla="*/ 1819275 w 4418296"/>
                <a:gd name="connsiteY3-8" fmla="*/ 434826 h 1349519"/>
                <a:gd name="connsiteX4-9" fmla="*/ 2476500 w 4418296"/>
                <a:gd name="connsiteY4-10" fmla="*/ 1111101 h 1349519"/>
                <a:gd name="connsiteX5-11" fmla="*/ 2838450 w 4418296"/>
                <a:gd name="connsiteY5-12" fmla="*/ 215751 h 1349519"/>
                <a:gd name="connsiteX6-13" fmla="*/ 3400425 w 4418296"/>
                <a:gd name="connsiteY6-14" fmla="*/ 663426 h 1349519"/>
                <a:gd name="connsiteX7-15" fmla="*/ 3619500 w 4418296"/>
                <a:gd name="connsiteY7-16" fmla="*/ 1349226 h 1349519"/>
                <a:gd name="connsiteX8-17" fmla="*/ 4324350 w 4418296"/>
                <a:gd name="connsiteY8-18" fmla="*/ 577701 h 1349519"/>
                <a:gd name="connsiteX9-19" fmla="*/ 4391025 w 4418296"/>
                <a:gd name="connsiteY9-20" fmla="*/ 520551 h 1349519"/>
                <a:gd name="connsiteX0-21" fmla="*/ 0 w 4418296"/>
                <a:gd name="connsiteY0-22" fmla="*/ 644376 h 1349522"/>
                <a:gd name="connsiteX1-23" fmla="*/ 590550 w 4418296"/>
                <a:gd name="connsiteY1-24" fmla="*/ 6201 h 1349522"/>
                <a:gd name="connsiteX2-25" fmla="*/ 1419225 w 4418296"/>
                <a:gd name="connsiteY2-26" fmla="*/ 987276 h 1349522"/>
                <a:gd name="connsiteX3-27" fmla="*/ 1819275 w 4418296"/>
                <a:gd name="connsiteY3-28" fmla="*/ 434826 h 1349522"/>
                <a:gd name="connsiteX4-29" fmla="*/ 2476500 w 4418296"/>
                <a:gd name="connsiteY4-30" fmla="*/ 1111101 h 1349522"/>
                <a:gd name="connsiteX5-31" fmla="*/ 2981325 w 4418296"/>
                <a:gd name="connsiteY5-32" fmla="*/ 187176 h 1349522"/>
                <a:gd name="connsiteX6-33" fmla="*/ 3400425 w 4418296"/>
                <a:gd name="connsiteY6-34" fmla="*/ 663426 h 1349522"/>
                <a:gd name="connsiteX7-35" fmla="*/ 3619500 w 4418296"/>
                <a:gd name="connsiteY7-36" fmla="*/ 1349226 h 1349522"/>
                <a:gd name="connsiteX8-37" fmla="*/ 4324350 w 4418296"/>
                <a:gd name="connsiteY8-38" fmla="*/ 577701 h 1349522"/>
                <a:gd name="connsiteX9-39" fmla="*/ 4391025 w 4418296"/>
                <a:gd name="connsiteY9-40" fmla="*/ 520551 h 1349522"/>
                <a:gd name="connsiteX0-41" fmla="*/ 0 w 4418296"/>
                <a:gd name="connsiteY0-42" fmla="*/ 644376 h 1349522"/>
                <a:gd name="connsiteX1-43" fmla="*/ 590550 w 4418296"/>
                <a:gd name="connsiteY1-44" fmla="*/ 6201 h 1349522"/>
                <a:gd name="connsiteX2-45" fmla="*/ 1419225 w 4418296"/>
                <a:gd name="connsiteY2-46" fmla="*/ 987276 h 1349522"/>
                <a:gd name="connsiteX3-47" fmla="*/ 1819275 w 4418296"/>
                <a:gd name="connsiteY3-48" fmla="*/ 434826 h 1349522"/>
                <a:gd name="connsiteX4-49" fmla="*/ 2476500 w 4418296"/>
                <a:gd name="connsiteY4-50" fmla="*/ 1111101 h 1349522"/>
                <a:gd name="connsiteX5-51" fmla="*/ 2981325 w 4418296"/>
                <a:gd name="connsiteY5-52" fmla="*/ 187176 h 1349522"/>
                <a:gd name="connsiteX6-53" fmla="*/ 3400425 w 4418296"/>
                <a:gd name="connsiteY6-54" fmla="*/ 663426 h 1349522"/>
                <a:gd name="connsiteX7-55" fmla="*/ 3619500 w 4418296"/>
                <a:gd name="connsiteY7-56" fmla="*/ 1349226 h 1349522"/>
                <a:gd name="connsiteX8-57" fmla="*/ 4324350 w 4418296"/>
                <a:gd name="connsiteY8-58" fmla="*/ 577701 h 1349522"/>
                <a:gd name="connsiteX9-59" fmla="*/ 4391025 w 4418296"/>
                <a:gd name="connsiteY9-60" fmla="*/ 520551 h 1349522"/>
                <a:gd name="connsiteX0-61" fmla="*/ 0 w 4418296"/>
                <a:gd name="connsiteY0-62" fmla="*/ 644376 h 1349552"/>
                <a:gd name="connsiteX1-63" fmla="*/ 590550 w 4418296"/>
                <a:gd name="connsiteY1-64" fmla="*/ 6201 h 1349552"/>
                <a:gd name="connsiteX2-65" fmla="*/ 1419225 w 4418296"/>
                <a:gd name="connsiteY2-66" fmla="*/ 987276 h 1349552"/>
                <a:gd name="connsiteX3-67" fmla="*/ 1819275 w 4418296"/>
                <a:gd name="connsiteY3-68" fmla="*/ 434826 h 1349552"/>
                <a:gd name="connsiteX4-69" fmla="*/ 2476500 w 4418296"/>
                <a:gd name="connsiteY4-70" fmla="*/ 1111101 h 1349552"/>
                <a:gd name="connsiteX5-71" fmla="*/ 2981325 w 4418296"/>
                <a:gd name="connsiteY5-72" fmla="*/ 187176 h 1349552"/>
                <a:gd name="connsiteX6-73" fmla="*/ 3400425 w 4418296"/>
                <a:gd name="connsiteY6-74" fmla="*/ 663426 h 1349552"/>
                <a:gd name="connsiteX7-75" fmla="*/ 3619500 w 4418296"/>
                <a:gd name="connsiteY7-76" fmla="*/ 1349226 h 1349552"/>
                <a:gd name="connsiteX8-77" fmla="*/ 4324350 w 4418296"/>
                <a:gd name="connsiteY8-78" fmla="*/ 577701 h 1349552"/>
                <a:gd name="connsiteX9-79" fmla="*/ 4391025 w 4418296"/>
                <a:gd name="connsiteY9-80" fmla="*/ 520551 h 1349552"/>
                <a:gd name="connsiteX0-81" fmla="*/ 0 w 4418816"/>
                <a:gd name="connsiteY0-82" fmla="*/ 644376 h 1216253"/>
                <a:gd name="connsiteX1-83" fmla="*/ 590550 w 4418816"/>
                <a:gd name="connsiteY1-84" fmla="*/ 6201 h 1216253"/>
                <a:gd name="connsiteX2-85" fmla="*/ 1419225 w 4418816"/>
                <a:gd name="connsiteY2-86" fmla="*/ 987276 h 1216253"/>
                <a:gd name="connsiteX3-87" fmla="*/ 1819275 w 4418816"/>
                <a:gd name="connsiteY3-88" fmla="*/ 434826 h 1216253"/>
                <a:gd name="connsiteX4-89" fmla="*/ 2476500 w 4418816"/>
                <a:gd name="connsiteY4-90" fmla="*/ 1111101 h 1216253"/>
                <a:gd name="connsiteX5-91" fmla="*/ 2981325 w 4418816"/>
                <a:gd name="connsiteY5-92" fmla="*/ 187176 h 1216253"/>
                <a:gd name="connsiteX6-93" fmla="*/ 3400425 w 4418816"/>
                <a:gd name="connsiteY6-94" fmla="*/ 663426 h 1216253"/>
                <a:gd name="connsiteX7-95" fmla="*/ 3609975 w 4418816"/>
                <a:gd name="connsiteY7-96" fmla="*/ 1215876 h 1216253"/>
                <a:gd name="connsiteX8-97" fmla="*/ 4324350 w 4418816"/>
                <a:gd name="connsiteY8-98" fmla="*/ 577701 h 1216253"/>
                <a:gd name="connsiteX9-99" fmla="*/ 4391025 w 4418816"/>
                <a:gd name="connsiteY9-100" fmla="*/ 520551 h 1216253"/>
                <a:gd name="connsiteX0-101" fmla="*/ 0 w 4418816"/>
                <a:gd name="connsiteY0-102" fmla="*/ 644376 h 1215908"/>
                <a:gd name="connsiteX1-103" fmla="*/ 590550 w 4418816"/>
                <a:gd name="connsiteY1-104" fmla="*/ 6201 h 1215908"/>
                <a:gd name="connsiteX2-105" fmla="*/ 1419225 w 4418816"/>
                <a:gd name="connsiteY2-106" fmla="*/ 987276 h 1215908"/>
                <a:gd name="connsiteX3-107" fmla="*/ 1819275 w 4418816"/>
                <a:gd name="connsiteY3-108" fmla="*/ 434826 h 1215908"/>
                <a:gd name="connsiteX4-109" fmla="*/ 2476500 w 4418816"/>
                <a:gd name="connsiteY4-110" fmla="*/ 1111101 h 1215908"/>
                <a:gd name="connsiteX5-111" fmla="*/ 2981325 w 4418816"/>
                <a:gd name="connsiteY5-112" fmla="*/ 187176 h 1215908"/>
                <a:gd name="connsiteX6-113" fmla="*/ 3400425 w 4418816"/>
                <a:gd name="connsiteY6-114" fmla="*/ 663426 h 1215908"/>
                <a:gd name="connsiteX7-115" fmla="*/ 3609975 w 4418816"/>
                <a:gd name="connsiteY7-116" fmla="*/ 1215876 h 1215908"/>
                <a:gd name="connsiteX8-117" fmla="*/ 4324350 w 4418816"/>
                <a:gd name="connsiteY8-118" fmla="*/ 577701 h 1215908"/>
                <a:gd name="connsiteX9-119" fmla="*/ 4391025 w 4418816"/>
                <a:gd name="connsiteY9-120" fmla="*/ 520551 h 1215908"/>
                <a:gd name="connsiteX0-121" fmla="*/ 0 w 4418816"/>
                <a:gd name="connsiteY0-122" fmla="*/ 644376 h 1215919"/>
                <a:gd name="connsiteX1-123" fmla="*/ 590550 w 4418816"/>
                <a:gd name="connsiteY1-124" fmla="*/ 6201 h 1215919"/>
                <a:gd name="connsiteX2-125" fmla="*/ 1419225 w 4418816"/>
                <a:gd name="connsiteY2-126" fmla="*/ 987276 h 1215919"/>
                <a:gd name="connsiteX3-127" fmla="*/ 1819275 w 4418816"/>
                <a:gd name="connsiteY3-128" fmla="*/ 434826 h 1215919"/>
                <a:gd name="connsiteX4-129" fmla="*/ 2476500 w 4418816"/>
                <a:gd name="connsiteY4-130" fmla="*/ 1111101 h 1215919"/>
                <a:gd name="connsiteX5-131" fmla="*/ 2981325 w 4418816"/>
                <a:gd name="connsiteY5-132" fmla="*/ 187176 h 1215919"/>
                <a:gd name="connsiteX6-133" fmla="*/ 3400425 w 4418816"/>
                <a:gd name="connsiteY6-134" fmla="*/ 663426 h 1215919"/>
                <a:gd name="connsiteX7-135" fmla="*/ 3609975 w 4418816"/>
                <a:gd name="connsiteY7-136" fmla="*/ 1215876 h 1215919"/>
                <a:gd name="connsiteX8-137" fmla="*/ 4324350 w 4418816"/>
                <a:gd name="connsiteY8-138" fmla="*/ 577701 h 1215919"/>
                <a:gd name="connsiteX9-139" fmla="*/ 4391025 w 4418816"/>
                <a:gd name="connsiteY9-140" fmla="*/ 520551 h 1215919"/>
                <a:gd name="connsiteX0-141" fmla="*/ 0 w 4443915"/>
                <a:gd name="connsiteY0-142" fmla="*/ 644376 h 1219110"/>
                <a:gd name="connsiteX1-143" fmla="*/ 590550 w 4443915"/>
                <a:gd name="connsiteY1-144" fmla="*/ 6201 h 1219110"/>
                <a:gd name="connsiteX2-145" fmla="*/ 1419225 w 4443915"/>
                <a:gd name="connsiteY2-146" fmla="*/ 987276 h 1219110"/>
                <a:gd name="connsiteX3-147" fmla="*/ 1819275 w 4443915"/>
                <a:gd name="connsiteY3-148" fmla="*/ 434826 h 1219110"/>
                <a:gd name="connsiteX4-149" fmla="*/ 2476500 w 4443915"/>
                <a:gd name="connsiteY4-150" fmla="*/ 1111101 h 1219110"/>
                <a:gd name="connsiteX5-151" fmla="*/ 2981325 w 4443915"/>
                <a:gd name="connsiteY5-152" fmla="*/ 187176 h 1219110"/>
                <a:gd name="connsiteX6-153" fmla="*/ 3400425 w 4443915"/>
                <a:gd name="connsiteY6-154" fmla="*/ 663426 h 1219110"/>
                <a:gd name="connsiteX7-155" fmla="*/ 3609975 w 4443915"/>
                <a:gd name="connsiteY7-156" fmla="*/ 1215876 h 1219110"/>
                <a:gd name="connsiteX8-157" fmla="*/ 4371975 w 4443915"/>
                <a:gd name="connsiteY8-158" fmla="*/ 396726 h 1219110"/>
                <a:gd name="connsiteX9-159" fmla="*/ 4391025 w 4443915"/>
                <a:gd name="connsiteY9-160" fmla="*/ 520551 h 1219110"/>
                <a:gd name="connsiteX0-161" fmla="*/ 0 w 4435876"/>
                <a:gd name="connsiteY0-162" fmla="*/ 644376 h 1219110"/>
                <a:gd name="connsiteX1-163" fmla="*/ 590550 w 4435876"/>
                <a:gd name="connsiteY1-164" fmla="*/ 6201 h 1219110"/>
                <a:gd name="connsiteX2-165" fmla="*/ 1419225 w 4435876"/>
                <a:gd name="connsiteY2-166" fmla="*/ 987276 h 1219110"/>
                <a:gd name="connsiteX3-167" fmla="*/ 1819275 w 4435876"/>
                <a:gd name="connsiteY3-168" fmla="*/ 434826 h 1219110"/>
                <a:gd name="connsiteX4-169" fmla="*/ 2476500 w 4435876"/>
                <a:gd name="connsiteY4-170" fmla="*/ 1111101 h 1219110"/>
                <a:gd name="connsiteX5-171" fmla="*/ 2981325 w 4435876"/>
                <a:gd name="connsiteY5-172" fmla="*/ 187176 h 1219110"/>
                <a:gd name="connsiteX6-173" fmla="*/ 3400425 w 4435876"/>
                <a:gd name="connsiteY6-174" fmla="*/ 663426 h 1219110"/>
                <a:gd name="connsiteX7-175" fmla="*/ 3609975 w 4435876"/>
                <a:gd name="connsiteY7-176" fmla="*/ 1215876 h 1219110"/>
                <a:gd name="connsiteX8-177" fmla="*/ 4371975 w 4435876"/>
                <a:gd name="connsiteY8-178" fmla="*/ 396726 h 1219110"/>
                <a:gd name="connsiteX9-179" fmla="*/ 4391025 w 4435876"/>
                <a:gd name="connsiteY9-180" fmla="*/ 520551 h 1219110"/>
                <a:gd name="connsiteX0-181" fmla="*/ 0 w 4371975"/>
                <a:gd name="connsiteY0-182" fmla="*/ 644376 h 1219110"/>
                <a:gd name="connsiteX1-183" fmla="*/ 590550 w 4371975"/>
                <a:gd name="connsiteY1-184" fmla="*/ 6201 h 1219110"/>
                <a:gd name="connsiteX2-185" fmla="*/ 1419225 w 4371975"/>
                <a:gd name="connsiteY2-186" fmla="*/ 987276 h 1219110"/>
                <a:gd name="connsiteX3-187" fmla="*/ 1819275 w 4371975"/>
                <a:gd name="connsiteY3-188" fmla="*/ 434826 h 1219110"/>
                <a:gd name="connsiteX4-189" fmla="*/ 2476500 w 4371975"/>
                <a:gd name="connsiteY4-190" fmla="*/ 1111101 h 1219110"/>
                <a:gd name="connsiteX5-191" fmla="*/ 2981325 w 4371975"/>
                <a:gd name="connsiteY5-192" fmla="*/ 187176 h 1219110"/>
                <a:gd name="connsiteX6-193" fmla="*/ 3400425 w 4371975"/>
                <a:gd name="connsiteY6-194" fmla="*/ 663426 h 1219110"/>
                <a:gd name="connsiteX7-195" fmla="*/ 3609975 w 4371975"/>
                <a:gd name="connsiteY7-196" fmla="*/ 1215876 h 1219110"/>
                <a:gd name="connsiteX8-197" fmla="*/ 4371975 w 4371975"/>
                <a:gd name="connsiteY8-198" fmla="*/ 396726 h 1219110"/>
                <a:gd name="connsiteX0-199" fmla="*/ 0 w 4371975"/>
                <a:gd name="connsiteY0-200" fmla="*/ 644376 h 1219110"/>
                <a:gd name="connsiteX1-201" fmla="*/ 590550 w 4371975"/>
                <a:gd name="connsiteY1-202" fmla="*/ 6201 h 1219110"/>
                <a:gd name="connsiteX2-203" fmla="*/ 1419225 w 4371975"/>
                <a:gd name="connsiteY2-204" fmla="*/ 987276 h 1219110"/>
                <a:gd name="connsiteX3-205" fmla="*/ 1819275 w 4371975"/>
                <a:gd name="connsiteY3-206" fmla="*/ 434826 h 1219110"/>
                <a:gd name="connsiteX4-207" fmla="*/ 2476500 w 4371975"/>
                <a:gd name="connsiteY4-208" fmla="*/ 1111101 h 1219110"/>
                <a:gd name="connsiteX5-209" fmla="*/ 2981325 w 4371975"/>
                <a:gd name="connsiteY5-210" fmla="*/ 187176 h 1219110"/>
                <a:gd name="connsiteX6-211" fmla="*/ 3400425 w 4371975"/>
                <a:gd name="connsiteY6-212" fmla="*/ 663426 h 1219110"/>
                <a:gd name="connsiteX7-213" fmla="*/ 3609975 w 4371975"/>
                <a:gd name="connsiteY7-214" fmla="*/ 1215876 h 1219110"/>
                <a:gd name="connsiteX8-215" fmla="*/ 4371975 w 4371975"/>
                <a:gd name="connsiteY8-216" fmla="*/ 396726 h 1219110"/>
                <a:gd name="connsiteX0-217" fmla="*/ 0 w 4371975"/>
                <a:gd name="connsiteY0-218" fmla="*/ 644376 h 1219110"/>
                <a:gd name="connsiteX1-219" fmla="*/ 590550 w 4371975"/>
                <a:gd name="connsiteY1-220" fmla="*/ 6201 h 1219110"/>
                <a:gd name="connsiteX2-221" fmla="*/ 1419225 w 4371975"/>
                <a:gd name="connsiteY2-222" fmla="*/ 987276 h 1219110"/>
                <a:gd name="connsiteX3-223" fmla="*/ 1819275 w 4371975"/>
                <a:gd name="connsiteY3-224" fmla="*/ 434826 h 1219110"/>
                <a:gd name="connsiteX4-225" fmla="*/ 2476500 w 4371975"/>
                <a:gd name="connsiteY4-226" fmla="*/ 1111101 h 1219110"/>
                <a:gd name="connsiteX5-227" fmla="*/ 2981325 w 4371975"/>
                <a:gd name="connsiteY5-228" fmla="*/ 187176 h 1219110"/>
                <a:gd name="connsiteX6-229" fmla="*/ 3400425 w 4371975"/>
                <a:gd name="connsiteY6-230" fmla="*/ 663426 h 1219110"/>
                <a:gd name="connsiteX7-231" fmla="*/ 3609975 w 4371975"/>
                <a:gd name="connsiteY7-232" fmla="*/ 1215876 h 1219110"/>
                <a:gd name="connsiteX8-233" fmla="*/ 4371975 w 4371975"/>
                <a:gd name="connsiteY8-234" fmla="*/ 396726 h 1219110"/>
                <a:gd name="connsiteX0-235" fmla="*/ 0 w 4295775"/>
                <a:gd name="connsiteY0-236" fmla="*/ 644376 h 1217152"/>
                <a:gd name="connsiteX1-237" fmla="*/ 590550 w 4295775"/>
                <a:gd name="connsiteY1-238" fmla="*/ 6201 h 1217152"/>
                <a:gd name="connsiteX2-239" fmla="*/ 1419225 w 4295775"/>
                <a:gd name="connsiteY2-240" fmla="*/ 987276 h 1217152"/>
                <a:gd name="connsiteX3-241" fmla="*/ 1819275 w 4295775"/>
                <a:gd name="connsiteY3-242" fmla="*/ 434826 h 1217152"/>
                <a:gd name="connsiteX4-243" fmla="*/ 2476500 w 4295775"/>
                <a:gd name="connsiteY4-244" fmla="*/ 1111101 h 1217152"/>
                <a:gd name="connsiteX5-245" fmla="*/ 2981325 w 4295775"/>
                <a:gd name="connsiteY5-246" fmla="*/ 187176 h 1217152"/>
                <a:gd name="connsiteX6-247" fmla="*/ 3400425 w 4295775"/>
                <a:gd name="connsiteY6-248" fmla="*/ 663426 h 1217152"/>
                <a:gd name="connsiteX7-249" fmla="*/ 3609975 w 4295775"/>
                <a:gd name="connsiteY7-250" fmla="*/ 1215876 h 1217152"/>
                <a:gd name="connsiteX8-251" fmla="*/ 4295775 w 4295775"/>
                <a:gd name="connsiteY8-252" fmla="*/ 501501 h 1217152"/>
                <a:gd name="connsiteX0-253" fmla="*/ 0 w 4295775"/>
                <a:gd name="connsiteY0-254" fmla="*/ 644376 h 1179154"/>
                <a:gd name="connsiteX1-255" fmla="*/ 590550 w 4295775"/>
                <a:gd name="connsiteY1-256" fmla="*/ 6201 h 1179154"/>
                <a:gd name="connsiteX2-257" fmla="*/ 1419225 w 4295775"/>
                <a:gd name="connsiteY2-258" fmla="*/ 987276 h 1179154"/>
                <a:gd name="connsiteX3-259" fmla="*/ 1819275 w 4295775"/>
                <a:gd name="connsiteY3-260" fmla="*/ 434826 h 1179154"/>
                <a:gd name="connsiteX4-261" fmla="*/ 2476500 w 4295775"/>
                <a:gd name="connsiteY4-262" fmla="*/ 1111101 h 1179154"/>
                <a:gd name="connsiteX5-263" fmla="*/ 2981325 w 4295775"/>
                <a:gd name="connsiteY5-264" fmla="*/ 187176 h 1179154"/>
                <a:gd name="connsiteX6-265" fmla="*/ 3400425 w 4295775"/>
                <a:gd name="connsiteY6-266" fmla="*/ 663426 h 1179154"/>
                <a:gd name="connsiteX7-267" fmla="*/ 3648075 w 4295775"/>
                <a:gd name="connsiteY7-268" fmla="*/ 1177776 h 1179154"/>
                <a:gd name="connsiteX8-269" fmla="*/ 4295775 w 4295775"/>
                <a:gd name="connsiteY8-270" fmla="*/ 501501 h 1179154"/>
                <a:gd name="connsiteX0-271" fmla="*/ 0 w 4295775"/>
                <a:gd name="connsiteY0-272" fmla="*/ 644376 h 1150667"/>
                <a:gd name="connsiteX1-273" fmla="*/ 590550 w 4295775"/>
                <a:gd name="connsiteY1-274" fmla="*/ 6201 h 1150667"/>
                <a:gd name="connsiteX2-275" fmla="*/ 1419225 w 4295775"/>
                <a:gd name="connsiteY2-276" fmla="*/ 987276 h 1150667"/>
                <a:gd name="connsiteX3-277" fmla="*/ 1819275 w 4295775"/>
                <a:gd name="connsiteY3-278" fmla="*/ 434826 h 1150667"/>
                <a:gd name="connsiteX4-279" fmla="*/ 2476500 w 4295775"/>
                <a:gd name="connsiteY4-280" fmla="*/ 1111101 h 1150667"/>
                <a:gd name="connsiteX5-281" fmla="*/ 2981325 w 4295775"/>
                <a:gd name="connsiteY5-282" fmla="*/ 187176 h 1150667"/>
                <a:gd name="connsiteX6-283" fmla="*/ 3400425 w 4295775"/>
                <a:gd name="connsiteY6-284" fmla="*/ 663426 h 1150667"/>
                <a:gd name="connsiteX7-285" fmla="*/ 3638550 w 4295775"/>
                <a:gd name="connsiteY7-286" fmla="*/ 1149201 h 1150667"/>
                <a:gd name="connsiteX8-287" fmla="*/ 4295775 w 4295775"/>
                <a:gd name="connsiteY8-288" fmla="*/ 501501 h 1150667"/>
                <a:gd name="connsiteX0-289" fmla="*/ 0 w 4295775"/>
                <a:gd name="connsiteY0-290" fmla="*/ 644376 h 1149201"/>
                <a:gd name="connsiteX1-291" fmla="*/ 590550 w 4295775"/>
                <a:gd name="connsiteY1-292" fmla="*/ 6201 h 1149201"/>
                <a:gd name="connsiteX2-293" fmla="*/ 1419225 w 4295775"/>
                <a:gd name="connsiteY2-294" fmla="*/ 987276 h 1149201"/>
                <a:gd name="connsiteX3-295" fmla="*/ 1819275 w 4295775"/>
                <a:gd name="connsiteY3-296" fmla="*/ 434826 h 1149201"/>
                <a:gd name="connsiteX4-297" fmla="*/ 2476500 w 4295775"/>
                <a:gd name="connsiteY4-298" fmla="*/ 1111101 h 1149201"/>
                <a:gd name="connsiteX5-299" fmla="*/ 2981325 w 4295775"/>
                <a:gd name="connsiteY5-300" fmla="*/ 187176 h 1149201"/>
                <a:gd name="connsiteX6-301" fmla="*/ 3638550 w 4295775"/>
                <a:gd name="connsiteY6-302" fmla="*/ 1149201 h 1149201"/>
                <a:gd name="connsiteX7-303" fmla="*/ 4295775 w 4295775"/>
                <a:gd name="connsiteY7-304" fmla="*/ 501501 h 1149201"/>
                <a:gd name="connsiteX0-305" fmla="*/ 0 w 4295775"/>
                <a:gd name="connsiteY0-306" fmla="*/ 644376 h 1161675"/>
                <a:gd name="connsiteX1-307" fmla="*/ 590550 w 4295775"/>
                <a:gd name="connsiteY1-308" fmla="*/ 6201 h 1161675"/>
                <a:gd name="connsiteX2-309" fmla="*/ 1419225 w 4295775"/>
                <a:gd name="connsiteY2-310" fmla="*/ 987276 h 1161675"/>
                <a:gd name="connsiteX3-311" fmla="*/ 1819275 w 4295775"/>
                <a:gd name="connsiteY3-312" fmla="*/ 434826 h 1161675"/>
                <a:gd name="connsiteX4-313" fmla="*/ 2476500 w 4295775"/>
                <a:gd name="connsiteY4-314" fmla="*/ 1111101 h 1161675"/>
                <a:gd name="connsiteX5-315" fmla="*/ 2981325 w 4295775"/>
                <a:gd name="connsiteY5-316" fmla="*/ 101451 h 1161675"/>
                <a:gd name="connsiteX6-317" fmla="*/ 3638550 w 4295775"/>
                <a:gd name="connsiteY6-318" fmla="*/ 1149201 h 1161675"/>
                <a:gd name="connsiteX7-319" fmla="*/ 4295775 w 4295775"/>
                <a:gd name="connsiteY7-320" fmla="*/ 501501 h 1161675"/>
                <a:gd name="connsiteX0-321" fmla="*/ 0 w 4295775"/>
                <a:gd name="connsiteY0-322" fmla="*/ 644376 h 1161675"/>
                <a:gd name="connsiteX1-323" fmla="*/ 590550 w 4295775"/>
                <a:gd name="connsiteY1-324" fmla="*/ 6201 h 1161675"/>
                <a:gd name="connsiteX2-325" fmla="*/ 1419225 w 4295775"/>
                <a:gd name="connsiteY2-326" fmla="*/ 987276 h 1161675"/>
                <a:gd name="connsiteX3-327" fmla="*/ 1819275 w 4295775"/>
                <a:gd name="connsiteY3-328" fmla="*/ 434826 h 1161675"/>
                <a:gd name="connsiteX4-329" fmla="*/ 2476500 w 4295775"/>
                <a:gd name="connsiteY4-330" fmla="*/ 1111101 h 1161675"/>
                <a:gd name="connsiteX5-331" fmla="*/ 2981325 w 4295775"/>
                <a:gd name="connsiteY5-332" fmla="*/ 101451 h 1161675"/>
                <a:gd name="connsiteX6-333" fmla="*/ 3638550 w 4295775"/>
                <a:gd name="connsiteY6-334" fmla="*/ 1149201 h 1161675"/>
                <a:gd name="connsiteX7-335" fmla="*/ 4295775 w 4295775"/>
                <a:gd name="connsiteY7-336" fmla="*/ 501501 h 1161675"/>
                <a:gd name="connsiteX0-337" fmla="*/ 0 w 4295775"/>
                <a:gd name="connsiteY0-338" fmla="*/ 644376 h 1161675"/>
                <a:gd name="connsiteX1-339" fmla="*/ 590550 w 4295775"/>
                <a:gd name="connsiteY1-340" fmla="*/ 6201 h 1161675"/>
                <a:gd name="connsiteX2-341" fmla="*/ 1419225 w 4295775"/>
                <a:gd name="connsiteY2-342" fmla="*/ 987276 h 1161675"/>
                <a:gd name="connsiteX3-343" fmla="*/ 1819275 w 4295775"/>
                <a:gd name="connsiteY3-344" fmla="*/ 434826 h 1161675"/>
                <a:gd name="connsiteX4-345" fmla="*/ 2476500 w 4295775"/>
                <a:gd name="connsiteY4-346" fmla="*/ 1111101 h 1161675"/>
                <a:gd name="connsiteX5-347" fmla="*/ 2981325 w 4295775"/>
                <a:gd name="connsiteY5-348" fmla="*/ 101451 h 1161675"/>
                <a:gd name="connsiteX6-349" fmla="*/ 3638550 w 4295775"/>
                <a:gd name="connsiteY6-350" fmla="*/ 1149201 h 1161675"/>
                <a:gd name="connsiteX7-351" fmla="*/ 4295775 w 4295775"/>
                <a:gd name="connsiteY7-352" fmla="*/ 501501 h 1161675"/>
                <a:gd name="connsiteX0-353" fmla="*/ 0 w 4295775"/>
                <a:gd name="connsiteY0-354" fmla="*/ 644376 h 1162130"/>
                <a:gd name="connsiteX1-355" fmla="*/ 590550 w 4295775"/>
                <a:gd name="connsiteY1-356" fmla="*/ 6201 h 1162130"/>
                <a:gd name="connsiteX2-357" fmla="*/ 1419225 w 4295775"/>
                <a:gd name="connsiteY2-358" fmla="*/ 987276 h 1162130"/>
                <a:gd name="connsiteX3-359" fmla="*/ 1819275 w 4295775"/>
                <a:gd name="connsiteY3-360" fmla="*/ 434826 h 1162130"/>
                <a:gd name="connsiteX4-361" fmla="*/ 2476500 w 4295775"/>
                <a:gd name="connsiteY4-362" fmla="*/ 1111101 h 1162130"/>
                <a:gd name="connsiteX5-363" fmla="*/ 3028950 w 4295775"/>
                <a:gd name="connsiteY5-364" fmla="*/ 91926 h 1162130"/>
                <a:gd name="connsiteX6-365" fmla="*/ 3638550 w 4295775"/>
                <a:gd name="connsiteY6-366" fmla="*/ 1149201 h 1162130"/>
                <a:gd name="connsiteX7-367" fmla="*/ 4295775 w 4295775"/>
                <a:gd name="connsiteY7-368" fmla="*/ 501501 h 1162130"/>
                <a:gd name="connsiteX0-369" fmla="*/ 0 w 4295775"/>
                <a:gd name="connsiteY0-370" fmla="*/ 643502 h 1161256"/>
                <a:gd name="connsiteX1-371" fmla="*/ 590550 w 4295775"/>
                <a:gd name="connsiteY1-372" fmla="*/ 5327 h 1161256"/>
                <a:gd name="connsiteX2-373" fmla="*/ 1352550 w 4295775"/>
                <a:gd name="connsiteY2-374" fmla="*/ 957827 h 1161256"/>
                <a:gd name="connsiteX3-375" fmla="*/ 1819275 w 4295775"/>
                <a:gd name="connsiteY3-376" fmla="*/ 433952 h 1161256"/>
                <a:gd name="connsiteX4-377" fmla="*/ 2476500 w 4295775"/>
                <a:gd name="connsiteY4-378" fmla="*/ 1110227 h 1161256"/>
                <a:gd name="connsiteX5-379" fmla="*/ 3028950 w 4295775"/>
                <a:gd name="connsiteY5-380" fmla="*/ 91052 h 1161256"/>
                <a:gd name="connsiteX6-381" fmla="*/ 3638550 w 4295775"/>
                <a:gd name="connsiteY6-382" fmla="*/ 1148327 h 1161256"/>
                <a:gd name="connsiteX7-383" fmla="*/ 4295775 w 4295775"/>
                <a:gd name="connsiteY7-384" fmla="*/ 500627 h 1161256"/>
                <a:gd name="connsiteX0-385" fmla="*/ 0 w 4333875"/>
                <a:gd name="connsiteY0-386" fmla="*/ 782314 h 1157193"/>
                <a:gd name="connsiteX1-387" fmla="*/ 628650 w 4333875"/>
                <a:gd name="connsiteY1-388" fmla="*/ 1264 h 1157193"/>
                <a:gd name="connsiteX2-389" fmla="*/ 1390650 w 4333875"/>
                <a:gd name="connsiteY2-390" fmla="*/ 953764 h 1157193"/>
                <a:gd name="connsiteX3-391" fmla="*/ 1857375 w 4333875"/>
                <a:gd name="connsiteY3-392" fmla="*/ 429889 h 1157193"/>
                <a:gd name="connsiteX4-393" fmla="*/ 2514600 w 4333875"/>
                <a:gd name="connsiteY4-394" fmla="*/ 1106164 h 1157193"/>
                <a:gd name="connsiteX5-395" fmla="*/ 3067050 w 4333875"/>
                <a:gd name="connsiteY5-396" fmla="*/ 86989 h 1157193"/>
                <a:gd name="connsiteX6-397" fmla="*/ 3676650 w 4333875"/>
                <a:gd name="connsiteY6-398" fmla="*/ 1144264 h 1157193"/>
                <a:gd name="connsiteX7-399" fmla="*/ 4333875 w 4333875"/>
                <a:gd name="connsiteY7-400" fmla="*/ 496564 h 1157193"/>
                <a:gd name="connsiteX0-401" fmla="*/ 0 w 4333875"/>
                <a:gd name="connsiteY0-402" fmla="*/ 782314 h 1149753"/>
                <a:gd name="connsiteX1-403" fmla="*/ 628650 w 4333875"/>
                <a:gd name="connsiteY1-404" fmla="*/ 1264 h 1149753"/>
                <a:gd name="connsiteX2-405" fmla="*/ 1390650 w 4333875"/>
                <a:gd name="connsiteY2-406" fmla="*/ 953764 h 1149753"/>
                <a:gd name="connsiteX3-407" fmla="*/ 1857375 w 4333875"/>
                <a:gd name="connsiteY3-408" fmla="*/ 429889 h 1149753"/>
                <a:gd name="connsiteX4-409" fmla="*/ 2514600 w 4333875"/>
                <a:gd name="connsiteY4-410" fmla="*/ 1106164 h 1149753"/>
                <a:gd name="connsiteX5-411" fmla="*/ 3095625 w 4333875"/>
                <a:gd name="connsiteY5-412" fmla="*/ 258439 h 1149753"/>
                <a:gd name="connsiteX6-413" fmla="*/ 3676650 w 4333875"/>
                <a:gd name="connsiteY6-414" fmla="*/ 1144264 h 1149753"/>
                <a:gd name="connsiteX7-415" fmla="*/ 4333875 w 4333875"/>
                <a:gd name="connsiteY7-416" fmla="*/ 496564 h 11497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333875" h="1149753">
                  <a:moveTo>
                    <a:pt x="0" y="782314"/>
                  </a:moveTo>
                  <a:cubicBezTo>
                    <a:pt x="177006" y="434651"/>
                    <a:pt x="396875" y="-27311"/>
                    <a:pt x="628650" y="1264"/>
                  </a:cubicBezTo>
                  <a:cubicBezTo>
                    <a:pt x="860425" y="29839"/>
                    <a:pt x="1185863" y="882327"/>
                    <a:pt x="1390650" y="953764"/>
                  </a:cubicBezTo>
                  <a:cubicBezTo>
                    <a:pt x="1595437" y="1025201"/>
                    <a:pt x="1670050" y="404489"/>
                    <a:pt x="1857375" y="429889"/>
                  </a:cubicBezTo>
                  <a:cubicBezTo>
                    <a:pt x="2044700" y="455289"/>
                    <a:pt x="2308225" y="1134739"/>
                    <a:pt x="2514600" y="1106164"/>
                  </a:cubicBezTo>
                  <a:cubicBezTo>
                    <a:pt x="2720975" y="1077589"/>
                    <a:pt x="2654300" y="233039"/>
                    <a:pt x="3095625" y="258439"/>
                  </a:cubicBezTo>
                  <a:cubicBezTo>
                    <a:pt x="3536950" y="283839"/>
                    <a:pt x="3470275" y="1104576"/>
                    <a:pt x="3676650" y="1144264"/>
                  </a:cubicBezTo>
                  <a:cubicBezTo>
                    <a:pt x="3883025" y="1183952"/>
                    <a:pt x="4060825" y="1012501"/>
                    <a:pt x="4333875" y="496564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92" name="组合 57"/>
            <p:cNvGrpSpPr/>
            <p:nvPr/>
          </p:nvGrpSpPr>
          <p:grpSpPr bwMode="auto">
            <a:xfrm>
              <a:off x="2631567" y="1909474"/>
              <a:ext cx="3717171" cy="993811"/>
              <a:chOff x="2631567" y="1909474"/>
              <a:chExt cx="3717171" cy="993811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3059111" y="1908760"/>
                <a:ext cx="76200" cy="7781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srgbClr val="27697B"/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2632074" y="1989751"/>
                <a:ext cx="77787" cy="77814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srgbClr val="27697B"/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grpSp>
            <p:nvGrpSpPr>
              <p:cNvPr id="95" name="组合 60"/>
              <p:cNvGrpSpPr/>
              <p:nvPr/>
            </p:nvGrpSpPr>
            <p:grpSpPr bwMode="auto">
              <a:xfrm>
                <a:off x="4137331" y="2116608"/>
                <a:ext cx="2211407" cy="786677"/>
                <a:chOff x="4137331" y="2116608"/>
                <a:chExt cx="2211407" cy="786677"/>
              </a:xfrm>
            </p:grpSpPr>
            <p:sp>
              <p:nvSpPr>
                <p:cNvPr id="96" name="椭圆 95"/>
                <p:cNvSpPr/>
                <p:nvPr/>
              </p:nvSpPr>
              <p:spPr>
                <a:xfrm>
                  <a:off x="4137024" y="2226371"/>
                  <a:ext cx="77787" cy="76227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>
                  <a:off x="5216524" y="2105679"/>
                  <a:ext cx="77787" cy="77815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>
                  <a:off x="5580061" y="2150145"/>
                  <a:ext cx="76200" cy="77815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99" name="椭圆 98"/>
                <p:cNvSpPr/>
                <p:nvPr/>
              </p:nvSpPr>
              <p:spPr>
                <a:xfrm>
                  <a:off x="6270624" y="2825069"/>
                  <a:ext cx="77787" cy="77814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grpSp>
        <p:nvGrpSpPr>
          <p:cNvPr id="100" name="组合 99"/>
          <p:cNvGrpSpPr/>
          <p:nvPr/>
        </p:nvGrpSpPr>
        <p:grpSpPr>
          <a:xfrm>
            <a:off x="4005197" y="1283982"/>
            <a:ext cx="2880318" cy="730144"/>
            <a:chOff x="3967047" y="476471"/>
            <a:chExt cx="2880318" cy="730144"/>
          </a:xfrm>
          <a:solidFill>
            <a:schemeClr val="tx1"/>
          </a:solidFill>
        </p:grpSpPr>
        <p:sp>
          <p:nvSpPr>
            <p:cNvPr id="101" name="矩形标注 100"/>
            <p:cNvSpPr/>
            <p:nvPr/>
          </p:nvSpPr>
          <p:spPr>
            <a:xfrm>
              <a:off x="3967047" y="476471"/>
              <a:ext cx="2880318" cy="730144"/>
            </a:xfrm>
            <a:prstGeom prst="wedgeRectCallout">
              <a:avLst>
                <a:gd name="adj1" fmla="val -63336"/>
                <a:gd name="adj2" fmla="val 49431"/>
              </a:avLst>
            </a:prstGeom>
            <a:solidFill>
              <a:srgbClr val="DD6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4103949" y="557386"/>
              <a:ext cx="2700299" cy="5027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defTabSz="685800">
                <a:lnSpc>
                  <a:spcPts val="1600"/>
                </a:lnSpc>
                <a:defRPr/>
              </a:pPr>
              <a:r>
                <a:rPr lang="zh-CN" altLang="en-US" sz="1000" kern="1100" spc="9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点此可添加内容点此可添加内容点此可添加内容点此可添加内容</a:t>
              </a:r>
              <a:endParaRPr lang="zh-CN" altLang="en-US" sz="1000" kern="11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3" name="直接连接符 102"/>
          <p:cNvCxnSpPr/>
          <p:nvPr/>
        </p:nvCxnSpPr>
        <p:spPr>
          <a:xfrm>
            <a:off x="2161462" y="4183854"/>
            <a:ext cx="521181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114" name="文本框 113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118" name="平行四边形 117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平行四边形 118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3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3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3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3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3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3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3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3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3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3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3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3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5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3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9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9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组合 103"/>
          <p:cNvGrpSpPr/>
          <p:nvPr/>
        </p:nvGrpSpPr>
        <p:grpSpPr>
          <a:xfrm>
            <a:off x="2951213" y="2519181"/>
            <a:ext cx="427545" cy="1392424"/>
            <a:chOff x="4017556" y="3296093"/>
            <a:chExt cx="551136" cy="1794935"/>
          </a:xfrm>
        </p:grpSpPr>
        <p:sp>
          <p:nvSpPr>
            <p:cNvPr id="105" name="五边形 104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4026431" y="3691458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397775" y="1894973"/>
            <a:ext cx="449179" cy="2019293"/>
            <a:chOff x="4622801" y="2488016"/>
            <a:chExt cx="579025" cy="2603013"/>
          </a:xfrm>
        </p:grpSpPr>
        <p:sp>
          <p:nvSpPr>
            <p:cNvPr id="108" name="五边形 107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noFill/>
            <a:ln>
              <a:solidFill>
                <a:srgbClr val="DD691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4659565" y="3069265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3846216" y="2166488"/>
            <a:ext cx="443770" cy="1755346"/>
            <a:chOff x="5228047" y="2828259"/>
            <a:chExt cx="572050" cy="2262767"/>
          </a:xfrm>
        </p:grpSpPr>
        <p:sp>
          <p:nvSpPr>
            <p:cNvPr id="111" name="五边形 110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5257836" y="3309387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4293977" y="1383670"/>
            <a:ext cx="447636" cy="2538930"/>
            <a:chOff x="5833293" y="1818166"/>
            <a:chExt cx="577035" cy="3272861"/>
          </a:xfrm>
        </p:grpSpPr>
        <p:sp>
          <p:nvSpPr>
            <p:cNvPr id="114" name="五边形 113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noFill/>
            <a:ln>
              <a:solidFill>
                <a:srgbClr val="DD691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5868068" y="2228321"/>
              <a:ext cx="542260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4742032" y="1755744"/>
            <a:ext cx="447760" cy="2167756"/>
            <a:chOff x="6438539" y="2296632"/>
            <a:chExt cx="577194" cy="2794393"/>
          </a:xfrm>
        </p:grpSpPr>
        <p:sp>
          <p:nvSpPr>
            <p:cNvPr id="117" name="五边形 116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6473472" y="2682063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191898" y="2653136"/>
            <a:ext cx="427116" cy="1268699"/>
            <a:chOff x="7043786" y="3455581"/>
            <a:chExt cx="550583" cy="1635443"/>
          </a:xfrm>
        </p:grpSpPr>
        <p:sp>
          <p:nvSpPr>
            <p:cNvPr id="120" name="五边形 119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noFill/>
            <a:ln>
              <a:solidFill>
                <a:srgbClr val="DD691D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7052108" y="3876964"/>
              <a:ext cx="542261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5637561" y="2168155"/>
            <a:ext cx="447761" cy="1755346"/>
            <a:chOff x="7649032" y="2828258"/>
            <a:chExt cx="577196" cy="2262766"/>
          </a:xfrm>
        </p:grpSpPr>
        <p:sp>
          <p:nvSpPr>
            <p:cNvPr id="123" name="五边形 122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DD691D">
                <a:alpha val="9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7683966" y="3291918"/>
              <a:ext cx="542262" cy="3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878366" y="1979416"/>
            <a:ext cx="1665656" cy="1429485"/>
            <a:chOff x="930613" y="1908006"/>
            <a:chExt cx="1665656" cy="1429485"/>
          </a:xfrm>
        </p:grpSpPr>
        <p:sp>
          <p:nvSpPr>
            <p:cNvPr id="126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6565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、拒绝平庸的做事精神，</a:t>
              </a:r>
              <a:endPara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930613" y="1908006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6525340" y="1956169"/>
            <a:ext cx="1910467" cy="1371890"/>
            <a:chOff x="6466028" y="2072275"/>
            <a:chExt cx="1910467" cy="1371890"/>
          </a:xfrm>
        </p:grpSpPr>
        <p:sp>
          <p:nvSpPr>
            <p:cNvPr id="129" name="矩形 91"/>
            <p:cNvSpPr>
              <a:spLocks noChangeArrowheads="1"/>
            </p:cNvSpPr>
            <p:nvPr/>
          </p:nvSpPr>
          <p:spPr bwMode="auto">
            <a:xfrm>
              <a:off x="6466028" y="2428502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6466028" y="207227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4167158" y="508332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71499" y="296978"/>
            <a:ext cx="3954563" cy="381817"/>
            <a:chOff x="140677" y="281480"/>
            <a:chExt cx="3954563" cy="381817"/>
          </a:xfrm>
        </p:grpSpPr>
        <p:sp>
          <p:nvSpPr>
            <p:cNvPr id="41" name="文本框 40"/>
            <p:cNvSpPr txBox="1"/>
            <p:nvPr/>
          </p:nvSpPr>
          <p:spPr>
            <a:xfrm>
              <a:off x="2501238" y="293965"/>
              <a:ext cx="159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4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dist" defTabSz="685800"/>
              <a:r>
                <a:rPr lang="en-US" altLang="zh-CN" sz="1800" b="1" dirty="0">
                  <a:solidFill>
                    <a:prstClr val="white"/>
                  </a:solidFill>
                </a:rPr>
                <a:t>Add a tittle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40677" y="281480"/>
              <a:ext cx="2807160" cy="369332"/>
              <a:chOff x="140677" y="281480"/>
              <a:chExt cx="2807160" cy="369332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452925" y="281480"/>
                <a:ext cx="2494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4000" b="0">
                    <a:solidFill>
                      <a:schemeClr val="bg1"/>
                    </a:solidFill>
                    <a:latin typeface="方正正黑简体" panose="02000000000000000000" pitchFamily="2" charset="-122"/>
                    <a:ea typeface="汉鼎简粗宋" panose="02010609000101010101" pitchFamily="49" charset="-122"/>
                  </a:defRPr>
                </a:lvl1pPr>
              </a:lstStyle>
              <a:p>
                <a:pPr defTabSz="685800"/>
                <a:r>
                  <a:rPr lang="zh-CN" altLang="en-US" sz="1800" b="1" spc="1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800" b="1" spc="1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800" b="1" spc="1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140677" y="331744"/>
                <a:ext cx="285773" cy="216874"/>
                <a:chOff x="140677" y="282506"/>
                <a:chExt cx="285773" cy="216874"/>
              </a:xfrm>
            </p:grpSpPr>
            <p:sp>
              <p:nvSpPr>
                <p:cNvPr id="45" name="平行四边形 44"/>
                <p:cNvSpPr/>
                <p:nvPr/>
              </p:nvSpPr>
              <p:spPr>
                <a:xfrm>
                  <a:off x="212442" y="282506"/>
                  <a:ext cx="214008" cy="216874"/>
                </a:xfrm>
                <a:prstGeom prst="parallelogram">
                  <a:avLst>
                    <a:gd name="adj" fmla="val 48529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平行四边形 45"/>
                <p:cNvSpPr/>
                <p:nvPr/>
              </p:nvSpPr>
              <p:spPr>
                <a:xfrm>
                  <a:off x="140677" y="282506"/>
                  <a:ext cx="146185" cy="216874"/>
                </a:xfrm>
                <a:prstGeom prst="parallelogram">
                  <a:avLst>
                    <a:gd name="adj" fmla="val 71232"/>
                  </a:avLst>
                </a:prstGeom>
                <a:solidFill>
                  <a:srgbClr val="DD69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800"/>
    </mc:Choice>
    <mc:Fallback>
      <p:transition advTm="1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568148" y="1986556"/>
            <a:ext cx="5575852" cy="0"/>
          </a:xfrm>
          <a:prstGeom prst="line">
            <a:avLst/>
          </a:prstGeom>
          <a:ln w="19050">
            <a:solidFill>
              <a:srgbClr val="DD6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86219" y="979160"/>
            <a:ext cx="5466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000" b="0">
                <a:solidFill>
                  <a:schemeClr val="bg1"/>
                </a:solidFill>
                <a:latin typeface="方正正黑简体" panose="02000000000000000000" pitchFamily="2" charset="-122"/>
                <a:ea typeface="汉鼎简粗宋" panose="02010609000101010101" pitchFamily="49" charset="-122"/>
              </a:defRPr>
            </a:lvl1pPr>
          </a:lstStyle>
          <a:p>
            <a:pPr defTabSz="685800"/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4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</a:t>
            </a:r>
            <a:r>
              <a:rPr lang="zh-CN" altLang="en-US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8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zh-CN" altLang="en-US" sz="4800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0591" y="2003634"/>
            <a:ext cx="546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4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en-US" altLang="zh-CN" sz="5400" dirty="0">
                <a:solidFill>
                  <a:prstClr val="white"/>
                </a:solidFill>
              </a:rPr>
              <a:t>Add a tittle</a:t>
            </a:r>
            <a:endParaRPr lang="zh-CN" altLang="en-US" sz="5400" dirty="0">
              <a:solidFill>
                <a:prstClr val="white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4609863" y="-38912"/>
            <a:ext cx="4754880" cy="5272391"/>
          </a:xfrm>
          <a:prstGeom prst="parallelogram">
            <a:avLst>
              <a:gd name="adj" fmla="val 50522"/>
            </a:avLst>
          </a:prstGeom>
          <a:solidFill>
            <a:srgbClr val="DD691D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2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00">
        <p:fade/>
      </p:transition>
    </mc:Choice>
    <mc:Fallback>
      <p:transition spd="med" advTm="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11111E-6 L -0.39184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xit" presetSubtype="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5651</Words>
  <Application>WPS 演示</Application>
  <PresentationFormat>全屏显示(16:9)</PresentationFormat>
  <Paragraphs>533</Paragraphs>
  <Slides>29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方正正黑简体</vt:lpstr>
      <vt:lpstr>汉鼎简粗宋</vt:lpstr>
      <vt:lpstr>LiHei Pro</vt:lpstr>
      <vt:lpstr>Calibri</vt:lpstr>
      <vt:lpstr>Arial Unicode MS</vt:lpstr>
      <vt:lpstr>Calibri Light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2014-08-11T08:48:00Z</dcterms:created>
  <dcterms:modified xsi:type="dcterms:W3CDTF">2018-08-29T03:05:19Z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